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docProps/custom.xml" ContentType="application/vnd.openxmlformats-officedocument.custom-properties+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 id="2147483678" r:id="rId2"/>
    <p:sldMasterId id="2147483677" r:id="rId3"/>
    <p:sldMasterId id="2147483714" r:id="rId4"/>
    <p:sldMasterId id="2147483918" r:id="rId5"/>
  </p:sldMasterIdLst>
  <p:notesMasterIdLst>
    <p:notesMasterId r:id="rId17"/>
  </p:notesMasterIdLst>
  <p:handoutMasterIdLst>
    <p:handoutMasterId r:id="rId18"/>
  </p:handoutMasterIdLst>
  <p:sldIdLst>
    <p:sldId id="265" r:id="rId6"/>
    <p:sldId id="379" r:id="rId7"/>
    <p:sldId id="401" r:id="rId8"/>
    <p:sldId id="396" r:id="rId9"/>
    <p:sldId id="397" r:id="rId10"/>
    <p:sldId id="398" r:id="rId11"/>
    <p:sldId id="399" r:id="rId12"/>
    <p:sldId id="394" r:id="rId13"/>
    <p:sldId id="404" r:id="rId14"/>
    <p:sldId id="400" r:id="rId15"/>
    <p:sldId id="273" r:id="rId16"/>
  </p:sldIdLst>
  <p:sldSz cx="9144000" cy="6858000" type="screen4x3"/>
  <p:notesSz cx="7099300" cy="10234613"/>
  <p:defaultTextStyle>
    <a:defPPr>
      <a:defRPr lang="en-GB"/>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3039"/>
    <a:srgbClr val="EBB700"/>
    <a:srgbClr val="00338D"/>
    <a:srgbClr val="FFFFFF"/>
    <a:srgbClr val="E3D6E6"/>
    <a:srgbClr val="B390BB"/>
    <a:srgbClr val="C6C7DE"/>
    <a:srgbClr val="00505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01" autoAdjust="0"/>
    <p:restoredTop sz="98942" autoAdjust="0"/>
  </p:normalViewPr>
  <p:slideViewPr>
    <p:cSldViewPr>
      <p:cViewPr>
        <p:scale>
          <a:sx n="68" d="100"/>
          <a:sy n="68" d="100"/>
        </p:scale>
        <p:origin x="-1782" y="-552"/>
      </p:cViewPr>
      <p:guideLst>
        <p:guide orient="horz" pos="1634"/>
        <p:guide orient="horz" pos="2876"/>
        <p:guide pos="306"/>
        <p:guide pos="2916"/>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946" y="-9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3076575" cy="512763"/>
          </a:xfrm>
          <a:prstGeom prst="rect">
            <a:avLst/>
          </a:prstGeom>
        </p:spPr>
        <p:txBody>
          <a:bodyPr vert="horz" lIns="94759" tIns="47380" rIns="94759" bIns="47380" rtlCol="0"/>
          <a:lstStyle>
            <a:lvl1pPr algn="l">
              <a:defRPr kumimoji="0" sz="1200">
                <a:ea typeface="+mn-ea"/>
                <a:cs typeface="Arial" charset="0"/>
              </a:defRPr>
            </a:lvl1pPr>
          </a:lstStyle>
          <a:p>
            <a:pPr>
              <a:defRPr/>
            </a:pPr>
            <a:endParaRPr lang="zh-TW" altLang="en-US"/>
          </a:p>
        </p:txBody>
      </p:sp>
      <p:sp>
        <p:nvSpPr>
          <p:cNvPr id="3" name="日期版面配置區 2"/>
          <p:cNvSpPr>
            <a:spLocks noGrp="1"/>
          </p:cNvSpPr>
          <p:nvPr>
            <p:ph type="dt" sz="quarter" idx="1"/>
          </p:nvPr>
        </p:nvSpPr>
        <p:spPr>
          <a:xfrm>
            <a:off x="4021138" y="0"/>
            <a:ext cx="3076575" cy="512763"/>
          </a:xfrm>
          <a:prstGeom prst="rect">
            <a:avLst/>
          </a:prstGeom>
        </p:spPr>
        <p:txBody>
          <a:bodyPr vert="horz" lIns="94759" tIns="47380" rIns="94759" bIns="47380" rtlCol="0"/>
          <a:lstStyle>
            <a:lvl1pPr algn="r">
              <a:defRPr kumimoji="0" sz="1200">
                <a:ea typeface="+mn-ea"/>
                <a:cs typeface="Arial" charset="0"/>
              </a:defRPr>
            </a:lvl1pPr>
          </a:lstStyle>
          <a:p>
            <a:pPr>
              <a:defRPr/>
            </a:pPr>
            <a:fld id="{9B49F4CD-BB27-44D9-900F-6E37B64D33A0}" type="datetimeFigureOut">
              <a:rPr lang="zh-TW" altLang="en-US"/>
              <a:pPr>
                <a:defRPr/>
              </a:pPr>
              <a:t>2012/1/2</a:t>
            </a:fld>
            <a:endParaRPr lang="zh-TW" altLang="en-US"/>
          </a:p>
        </p:txBody>
      </p:sp>
      <p:sp>
        <p:nvSpPr>
          <p:cNvPr id="4" name="頁尾版面配置區 3"/>
          <p:cNvSpPr>
            <a:spLocks noGrp="1"/>
          </p:cNvSpPr>
          <p:nvPr>
            <p:ph type="ftr" sz="quarter" idx="2"/>
          </p:nvPr>
        </p:nvSpPr>
        <p:spPr>
          <a:xfrm>
            <a:off x="0" y="9720263"/>
            <a:ext cx="3076575" cy="512762"/>
          </a:xfrm>
          <a:prstGeom prst="rect">
            <a:avLst/>
          </a:prstGeom>
        </p:spPr>
        <p:txBody>
          <a:bodyPr vert="horz" lIns="94759" tIns="47380" rIns="94759" bIns="47380" rtlCol="0" anchor="b"/>
          <a:lstStyle>
            <a:lvl1pPr algn="l">
              <a:defRPr kumimoji="0" sz="1200">
                <a:ea typeface="+mn-ea"/>
                <a:cs typeface="Arial" charset="0"/>
              </a:defRPr>
            </a:lvl1pPr>
          </a:lstStyle>
          <a:p>
            <a:pPr>
              <a:defRPr/>
            </a:pPr>
            <a:endParaRPr lang="zh-TW" altLang="en-US"/>
          </a:p>
        </p:txBody>
      </p:sp>
      <p:sp>
        <p:nvSpPr>
          <p:cNvPr id="6" name="投影片編號版面配置區 5"/>
          <p:cNvSpPr>
            <a:spLocks noGrp="1"/>
          </p:cNvSpPr>
          <p:nvPr>
            <p:ph type="sldNum" sz="quarter" idx="3"/>
          </p:nvPr>
        </p:nvSpPr>
        <p:spPr>
          <a:xfrm>
            <a:off x="4021138" y="9720263"/>
            <a:ext cx="3076575" cy="512762"/>
          </a:xfrm>
          <a:prstGeom prst="rect">
            <a:avLst/>
          </a:prstGeom>
        </p:spPr>
        <p:txBody>
          <a:bodyPr vert="horz" lIns="94759" tIns="47380" rIns="94759" bIns="47380" rtlCol="0" anchor="b"/>
          <a:lstStyle>
            <a:lvl1pPr algn="r">
              <a:defRPr kumimoji="0" sz="1200">
                <a:ea typeface="+mn-ea"/>
                <a:cs typeface="Arial" charset="0"/>
              </a:defRPr>
            </a:lvl1pPr>
          </a:lstStyle>
          <a:p>
            <a:pPr>
              <a:defRPr/>
            </a:pPr>
            <a:fld id="{A49E4411-83E3-4F1A-B656-84CA8CBB232C}"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4988" cy="512763"/>
          </a:xfrm>
          <a:prstGeom prst="rect">
            <a:avLst/>
          </a:prstGeom>
          <a:noFill/>
          <a:ln w="9525">
            <a:noFill/>
            <a:miter lim="800000"/>
            <a:headEnd/>
            <a:tailEnd/>
          </a:ln>
        </p:spPr>
        <p:txBody>
          <a:bodyPr vert="horz" wrap="square" lIns="94573" tIns="47286" rIns="94573" bIns="47286" numCol="1" anchor="t" anchorCtr="0" compatLnSpc="1">
            <a:prstTxWarp prst="textNoShape">
              <a:avLst/>
            </a:prstTxWarp>
          </a:bodyPr>
          <a:lstStyle>
            <a:lvl1pPr defTabSz="914690">
              <a:defRPr kumimoji="0" sz="1300">
                <a:ea typeface="+mn-ea"/>
                <a:cs typeface="Arial" charset="0"/>
              </a:defRPr>
            </a:lvl1pPr>
          </a:lstStyle>
          <a:p>
            <a:pPr>
              <a:defRPr/>
            </a:pPr>
            <a:endParaRPr lang="zh-TW" altLang="en-US"/>
          </a:p>
        </p:txBody>
      </p:sp>
      <p:sp>
        <p:nvSpPr>
          <p:cNvPr id="3075" name="Rectangle 3"/>
          <p:cNvSpPr>
            <a:spLocks noGrp="1" noChangeArrowheads="1"/>
          </p:cNvSpPr>
          <p:nvPr>
            <p:ph type="dt" idx="1"/>
          </p:nvPr>
        </p:nvSpPr>
        <p:spPr bwMode="auto">
          <a:xfrm>
            <a:off x="4022725" y="0"/>
            <a:ext cx="3074988" cy="512763"/>
          </a:xfrm>
          <a:prstGeom prst="rect">
            <a:avLst/>
          </a:prstGeom>
          <a:noFill/>
          <a:ln w="9525">
            <a:noFill/>
            <a:miter lim="800000"/>
            <a:headEnd/>
            <a:tailEnd/>
          </a:ln>
        </p:spPr>
        <p:txBody>
          <a:bodyPr vert="horz" wrap="square" lIns="94573" tIns="47286" rIns="94573" bIns="47286" numCol="1" anchor="t" anchorCtr="0" compatLnSpc="1">
            <a:prstTxWarp prst="textNoShape">
              <a:avLst/>
            </a:prstTxWarp>
          </a:bodyPr>
          <a:lstStyle>
            <a:lvl1pPr algn="r" defTabSz="914690">
              <a:defRPr kumimoji="0" sz="1300">
                <a:ea typeface="+mn-ea"/>
                <a:cs typeface="Arial" charset="0"/>
              </a:defRPr>
            </a:lvl1pPr>
          </a:lstStyle>
          <a:p>
            <a:pPr>
              <a:defRPr/>
            </a:pPr>
            <a:endParaRPr lang="zh-TW" altLang="en-US"/>
          </a:p>
        </p:txBody>
      </p:sp>
      <p:sp>
        <p:nvSpPr>
          <p:cNvPr id="22532" name="Rectangle 4"/>
          <p:cNvSpPr>
            <a:spLocks noGrp="1" noRot="1" noChangeAspect="1" noChangeArrowheads="1" noTextEdit="1"/>
          </p:cNvSpPr>
          <p:nvPr>
            <p:ph type="sldImg" idx="2"/>
          </p:nvPr>
        </p:nvSpPr>
        <p:spPr bwMode="auto">
          <a:xfrm>
            <a:off x="992188" y="766763"/>
            <a:ext cx="5118100" cy="383857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9613" y="4862513"/>
            <a:ext cx="5680075" cy="4605337"/>
          </a:xfrm>
          <a:prstGeom prst="rect">
            <a:avLst/>
          </a:prstGeom>
          <a:noFill/>
          <a:ln w="9525">
            <a:noFill/>
            <a:miter lim="800000"/>
            <a:headEnd/>
            <a:tailEnd/>
          </a:ln>
        </p:spPr>
        <p:txBody>
          <a:bodyPr vert="horz" wrap="square" lIns="94573" tIns="47286" rIns="94573" bIns="47286" numCol="1" anchor="t" anchorCtr="0" compatLnSpc="1">
            <a:prstTxWarp prst="textNoShape">
              <a:avLst/>
            </a:prstTxWarp>
          </a:bodyPr>
          <a:lstStyle/>
          <a:p>
            <a:pPr lvl="0"/>
            <a:r>
              <a:rPr lang="en-GB" altLang="zh-TW" noProof="0" smtClean="0"/>
              <a:t>Click to edit Master text styles</a:t>
            </a:r>
          </a:p>
          <a:p>
            <a:pPr lvl="1"/>
            <a:r>
              <a:rPr lang="en-GB" altLang="zh-TW" noProof="0" smtClean="0"/>
              <a:t>Second level</a:t>
            </a:r>
          </a:p>
          <a:p>
            <a:pPr lvl="2"/>
            <a:r>
              <a:rPr lang="en-GB" altLang="zh-TW" noProof="0" smtClean="0"/>
              <a:t>Third level</a:t>
            </a:r>
          </a:p>
          <a:p>
            <a:pPr lvl="3"/>
            <a:r>
              <a:rPr lang="en-GB" altLang="zh-TW" noProof="0" smtClean="0"/>
              <a:t>Fourth level</a:t>
            </a:r>
          </a:p>
          <a:p>
            <a:pPr lvl="4"/>
            <a:r>
              <a:rPr lang="en-GB" altLang="zh-TW" noProof="0" smtClean="0"/>
              <a:t>Fifth level</a:t>
            </a:r>
          </a:p>
        </p:txBody>
      </p:sp>
      <p:sp>
        <p:nvSpPr>
          <p:cNvPr id="3078" name="Rectangle 6"/>
          <p:cNvSpPr>
            <a:spLocks noGrp="1" noChangeArrowheads="1"/>
          </p:cNvSpPr>
          <p:nvPr>
            <p:ph type="ftr" sz="quarter" idx="4"/>
          </p:nvPr>
        </p:nvSpPr>
        <p:spPr bwMode="auto">
          <a:xfrm>
            <a:off x="0" y="9720263"/>
            <a:ext cx="3074988" cy="512762"/>
          </a:xfrm>
          <a:prstGeom prst="rect">
            <a:avLst/>
          </a:prstGeom>
          <a:noFill/>
          <a:ln w="9525">
            <a:noFill/>
            <a:miter lim="800000"/>
            <a:headEnd/>
            <a:tailEnd/>
          </a:ln>
        </p:spPr>
        <p:txBody>
          <a:bodyPr vert="horz" wrap="square" lIns="94573" tIns="47286" rIns="94573" bIns="47286" numCol="1" anchor="b" anchorCtr="0" compatLnSpc="1">
            <a:prstTxWarp prst="textNoShape">
              <a:avLst/>
            </a:prstTxWarp>
          </a:bodyPr>
          <a:lstStyle>
            <a:lvl1pPr defTabSz="914690">
              <a:defRPr kumimoji="0" sz="1300">
                <a:ea typeface="+mn-ea"/>
                <a:cs typeface="Arial" charset="0"/>
              </a:defRPr>
            </a:lvl1pPr>
          </a:lstStyle>
          <a:p>
            <a:pPr>
              <a:defRPr/>
            </a:pPr>
            <a:endParaRPr lang="zh-TW" altLang="en-US"/>
          </a:p>
        </p:txBody>
      </p:sp>
      <p:sp>
        <p:nvSpPr>
          <p:cNvPr id="3079" name="Rectangle 7"/>
          <p:cNvSpPr>
            <a:spLocks noGrp="1" noChangeArrowheads="1"/>
          </p:cNvSpPr>
          <p:nvPr>
            <p:ph type="sldNum" sz="quarter" idx="5"/>
          </p:nvPr>
        </p:nvSpPr>
        <p:spPr bwMode="auto">
          <a:xfrm>
            <a:off x="4022725" y="9720263"/>
            <a:ext cx="3074988" cy="512762"/>
          </a:xfrm>
          <a:prstGeom prst="rect">
            <a:avLst/>
          </a:prstGeom>
          <a:noFill/>
          <a:ln w="9525">
            <a:noFill/>
            <a:miter lim="800000"/>
            <a:headEnd/>
            <a:tailEnd/>
          </a:ln>
        </p:spPr>
        <p:txBody>
          <a:bodyPr vert="horz" wrap="square" lIns="94573" tIns="47286" rIns="94573" bIns="47286" numCol="1" anchor="b" anchorCtr="0" compatLnSpc="1">
            <a:prstTxWarp prst="textNoShape">
              <a:avLst/>
            </a:prstTxWarp>
          </a:bodyPr>
          <a:lstStyle>
            <a:lvl1pPr algn="r" defTabSz="914690">
              <a:defRPr kumimoji="0" sz="1300">
                <a:ea typeface="+mn-ea"/>
                <a:cs typeface="Arial" charset="0"/>
              </a:defRPr>
            </a:lvl1pPr>
          </a:lstStyle>
          <a:p>
            <a:pPr>
              <a:defRPr/>
            </a:pPr>
            <a:fld id="{8F4C1805-F5B7-4EE6-BF01-8E4BAC0206AD}" type="slidenum">
              <a:rPr lang="zh-TW" altLang="en-GB"/>
              <a:pPr>
                <a:defRPr/>
              </a:pPr>
              <a:t>‹#›</a:t>
            </a:fld>
            <a:endParaRPr lang="en-GB"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p>
            <a:pPr>
              <a:defRPr/>
            </a:pPr>
            <a:fld id="{4CBAC35E-40DA-47CC-99B4-309D9FDA719F}" type="slidenum">
              <a:rPr lang="zh-TW" altLang="en-GB" smtClean="0"/>
              <a:pPr>
                <a:defRPr/>
              </a:pPr>
              <a:t>1</a:t>
            </a:fld>
            <a:endParaRPr lang="en-GB" altLang="zh-TW"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ltLang="zh-TW"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endParaRPr lang="zh-TW" altLang="en-US" smtClean="0"/>
          </a:p>
        </p:txBody>
      </p:sp>
      <p:sp>
        <p:nvSpPr>
          <p:cNvPr id="30724" name="Slide Number Placeholder 3"/>
          <p:cNvSpPr>
            <a:spLocks noGrp="1"/>
          </p:cNvSpPr>
          <p:nvPr>
            <p:ph type="sldNum" sz="quarter" idx="5"/>
          </p:nvPr>
        </p:nvSpPr>
        <p:spPr/>
        <p:txBody>
          <a:bodyPr/>
          <a:lstStyle/>
          <a:p>
            <a:pPr>
              <a:defRPr/>
            </a:pPr>
            <a:fld id="{3C5B0021-077F-4A96-9C1A-FB05FD5FBC78}" type="slidenum">
              <a:rPr lang="zh-TW" altLang="en-GB" smtClean="0"/>
              <a:pPr>
                <a:defRPr/>
              </a:pPr>
              <a:t>11</a:t>
            </a:fld>
            <a:endParaRPr lang="en-GB" altLang="zh-TW"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4.xml"/><Relationship Id="rId1" Type="http://schemas.openxmlformats.org/officeDocument/2006/relationships/themeOverride" Target="../theme/themeOverride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Master" Target="../slideMasters/slideMaster4.xml"/><Relationship Id="rId1" Type="http://schemas.openxmlformats.org/officeDocument/2006/relationships/themeOverride" Target="../theme/themeOverride2.xml"/><Relationship Id="rId4" Type="http://schemas.openxmlformats.org/officeDocument/2006/relationships/image" Target="../media/image9.png"/></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Date Placeholder 4"/>
          <p:cNvSpPr>
            <a:spLocks noGrp="1"/>
          </p:cNvSpPr>
          <p:nvPr>
            <p:ph type="dt" sz="half" idx="10"/>
          </p:nvPr>
        </p:nvSpPr>
        <p:spPr>
          <a:ln/>
        </p:spPr>
        <p:txBody>
          <a:bodyPr/>
          <a:lstStyle>
            <a:lvl1pPr>
              <a:defRPr/>
            </a:lvl1pPr>
          </a:lstStyle>
          <a:p>
            <a:pPr>
              <a:defRPr/>
            </a:pPr>
            <a:fld id="{5FF2FB91-2CFA-4BA4-AD2D-5CE6185354D1}" type="datetime1">
              <a:rPr lang="zh-TW" altLang="en-US"/>
              <a:pPr>
                <a:defRPr/>
              </a:pPr>
              <a:t>2012/1/2</a:t>
            </a:fld>
            <a:endParaRPr lang="en-GB" altLang="zh-TW"/>
          </a:p>
        </p:txBody>
      </p:sp>
      <p:sp>
        <p:nvSpPr>
          <p:cNvPr id="5" name="Slide Number Placeholder 6"/>
          <p:cNvSpPr>
            <a:spLocks noGrp="1"/>
          </p:cNvSpPr>
          <p:nvPr>
            <p:ph type="sldNum" sz="quarter" idx="11"/>
          </p:nvPr>
        </p:nvSpPr>
        <p:spPr>
          <a:ln/>
        </p:spPr>
        <p:txBody>
          <a:bodyPr/>
          <a:lstStyle>
            <a:lvl1pPr>
              <a:defRPr/>
            </a:lvl1pPr>
          </a:lstStyle>
          <a:p>
            <a:pPr>
              <a:defRPr/>
            </a:pPr>
            <a:fld id="{9C5770B0-7E5C-4D00-BB7E-CFA57AA65DC9}" type="slidenum">
              <a:rPr lang="zh-TW" altLang="en-GB"/>
              <a:pPr>
                <a:defRPr/>
              </a:pPr>
              <a:t>‹#›</a:t>
            </a:fld>
            <a:endParaRPr lang="en-GB"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Date Placeholder 4"/>
          <p:cNvSpPr>
            <a:spLocks noGrp="1"/>
          </p:cNvSpPr>
          <p:nvPr>
            <p:ph type="dt" sz="half" idx="10"/>
          </p:nvPr>
        </p:nvSpPr>
        <p:spPr>
          <a:ln/>
        </p:spPr>
        <p:txBody>
          <a:bodyPr/>
          <a:lstStyle>
            <a:lvl1pPr>
              <a:defRPr/>
            </a:lvl1pPr>
          </a:lstStyle>
          <a:p>
            <a:pPr>
              <a:defRPr/>
            </a:pPr>
            <a:fld id="{9695BE8D-B9ED-43A5-9904-AC7C9BB06DE2}" type="datetime1">
              <a:rPr lang="zh-TW" altLang="en-US"/>
              <a:pPr>
                <a:defRPr/>
              </a:pPr>
              <a:t>2012/1/2</a:t>
            </a:fld>
            <a:endParaRPr lang="en-GB" altLang="zh-TW"/>
          </a:p>
        </p:txBody>
      </p:sp>
      <p:sp>
        <p:nvSpPr>
          <p:cNvPr id="5" name="Slide Number Placeholder 6"/>
          <p:cNvSpPr>
            <a:spLocks noGrp="1"/>
          </p:cNvSpPr>
          <p:nvPr>
            <p:ph type="sldNum" sz="quarter" idx="11"/>
          </p:nvPr>
        </p:nvSpPr>
        <p:spPr>
          <a:ln/>
        </p:spPr>
        <p:txBody>
          <a:bodyPr/>
          <a:lstStyle>
            <a:lvl1pPr>
              <a:defRPr/>
            </a:lvl1pPr>
          </a:lstStyle>
          <a:p>
            <a:pPr>
              <a:defRPr/>
            </a:pPr>
            <a:fld id="{A3908E65-9C80-4B23-9AC2-957EB3CF6447}" type="slidenum">
              <a:rPr lang="zh-TW" altLang="en-GB"/>
              <a:pPr>
                <a:defRPr/>
              </a:pPr>
              <a:t>‹#›</a:t>
            </a:fld>
            <a:endParaRPr lang="en-GB"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21475" y="115888"/>
            <a:ext cx="2171700" cy="5799137"/>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203200" y="115888"/>
            <a:ext cx="6365875" cy="579913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Date Placeholder 4"/>
          <p:cNvSpPr>
            <a:spLocks noGrp="1"/>
          </p:cNvSpPr>
          <p:nvPr>
            <p:ph type="dt" sz="half" idx="10"/>
          </p:nvPr>
        </p:nvSpPr>
        <p:spPr>
          <a:ln/>
        </p:spPr>
        <p:txBody>
          <a:bodyPr/>
          <a:lstStyle>
            <a:lvl1pPr>
              <a:defRPr/>
            </a:lvl1pPr>
          </a:lstStyle>
          <a:p>
            <a:pPr>
              <a:defRPr/>
            </a:pPr>
            <a:fld id="{3D6426F1-E2E9-4B15-9423-85139FE9379D}" type="datetime1">
              <a:rPr lang="zh-TW" altLang="en-US"/>
              <a:pPr>
                <a:defRPr/>
              </a:pPr>
              <a:t>2012/1/2</a:t>
            </a:fld>
            <a:endParaRPr lang="en-GB" altLang="zh-TW"/>
          </a:p>
        </p:txBody>
      </p:sp>
      <p:sp>
        <p:nvSpPr>
          <p:cNvPr id="5" name="Slide Number Placeholder 6"/>
          <p:cNvSpPr>
            <a:spLocks noGrp="1"/>
          </p:cNvSpPr>
          <p:nvPr>
            <p:ph type="sldNum" sz="quarter" idx="11"/>
          </p:nvPr>
        </p:nvSpPr>
        <p:spPr>
          <a:ln/>
        </p:spPr>
        <p:txBody>
          <a:bodyPr/>
          <a:lstStyle>
            <a:lvl1pPr>
              <a:defRPr/>
            </a:lvl1pPr>
          </a:lstStyle>
          <a:p>
            <a:pPr>
              <a:defRPr/>
            </a:pPr>
            <a:fld id="{84E41D53-0906-4C6D-A874-AF701171E9B8}" type="slidenum">
              <a:rPr lang="zh-TW" altLang="en-GB"/>
              <a:pPr>
                <a:defRPr/>
              </a:pPr>
              <a:t>‹#›</a:t>
            </a:fld>
            <a:endParaRPr lang="en-GB"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203200" y="115888"/>
            <a:ext cx="8545513" cy="792162"/>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211138" y="1389063"/>
            <a:ext cx="8682037" cy="4525962"/>
          </a:xfrm>
        </p:spPr>
        <p:txBody>
          <a:bodyPr/>
          <a:lstStyle/>
          <a:p>
            <a:pPr lvl="0"/>
            <a:endParaRPr lang="zh-TW" altLang="en-US" noProof="0" smtClean="0"/>
          </a:p>
        </p:txBody>
      </p:sp>
      <p:sp>
        <p:nvSpPr>
          <p:cNvPr id="4" name="Date Placeholder 4"/>
          <p:cNvSpPr>
            <a:spLocks noGrp="1"/>
          </p:cNvSpPr>
          <p:nvPr>
            <p:ph type="dt" sz="half" idx="10"/>
          </p:nvPr>
        </p:nvSpPr>
        <p:spPr>
          <a:ln/>
        </p:spPr>
        <p:txBody>
          <a:bodyPr/>
          <a:lstStyle>
            <a:lvl1pPr>
              <a:defRPr/>
            </a:lvl1pPr>
          </a:lstStyle>
          <a:p>
            <a:pPr>
              <a:defRPr/>
            </a:pPr>
            <a:fld id="{BCDD97DE-60E5-4D32-AC29-CBB009C59E91}" type="datetime1">
              <a:rPr lang="zh-TW" altLang="en-US"/>
              <a:pPr>
                <a:defRPr/>
              </a:pPr>
              <a:t>2012/1/2</a:t>
            </a:fld>
            <a:endParaRPr lang="en-GB" altLang="zh-TW"/>
          </a:p>
        </p:txBody>
      </p:sp>
      <p:sp>
        <p:nvSpPr>
          <p:cNvPr id="5" name="Slide Number Placeholder 6"/>
          <p:cNvSpPr>
            <a:spLocks noGrp="1"/>
          </p:cNvSpPr>
          <p:nvPr>
            <p:ph type="sldNum" sz="quarter" idx="11"/>
          </p:nvPr>
        </p:nvSpPr>
        <p:spPr>
          <a:ln/>
        </p:spPr>
        <p:txBody>
          <a:bodyPr/>
          <a:lstStyle>
            <a:lvl1pPr>
              <a:defRPr/>
            </a:lvl1pPr>
          </a:lstStyle>
          <a:p>
            <a:pPr>
              <a:defRPr/>
            </a:pPr>
            <a:fld id="{816FF29F-6953-45B3-9980-E263E65E9355}" type="slidenum">
              <a:rPr lang="zh-TW" altLang="en-GB"/>
              <a:pPr>
                <a:defRPr/>
              </a:pPr>
              <a:t>‹#›</a:t>
            </a:fld>
            <a:endParaRPr lang="en-GB"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1_標題投影片">
    <p:spTree>
      <p:nvGrpSpPr>
        <p:cNvPr id="1" name=""/>
        <p:cNvGrpSpPr/>
        <p:nvPr/>
      </p:nvGrpSpPr>
      <p:grpSpPr>
        <a:xfrm>
          <a:off x="0" y="0"/>
          <a:ext cx="0" cy="0"/>
          <a:chOff x="0" y="0"/>
          <a:chExt cx="0" cy="0"/>
        </a:xfrm>
      </p:grpSpPr>
      <p:grpSp>
        <p:nvGrpSpPr>
          <p:cNvPr id="3" name="Group 55"/>
          <p:cNvGrpSpPr>
            <a:grpSpLocks/>
          </p:cNvGrpSpPr>
          <p:nvPr/>
        </p:nvGrpSpPr>
        <p:grpSpPr bwMode="auto">
          <a:xfrm>
            <a:off x="0" y="0"/>
            <a:ext cx="9153525" cy="6858000"/>
            <a:chOff x="0" y="0"/>
            <a:chExt cx="5766" cy="4320"/>
          </a:xfrm>
        </p:grpSpPr>
        <p:pic>
          <p:nvPicPr>
            <p:cNvPr id="4" name="Picture 56" descr="Talkbook-LB2-Body"/>
            <p:cNvPicPr>
              <a:picLocks noChangeAspect="1" noChangeArrowheads="1"/>
            </p:cNvPicPr>
            <p:nvPr userDrawn="1"/>
          </p:nvPicPr>
          <p:blipFill>
            <a:blip r:embed="rId2" cstate="print"/>
            <a:srcRect/>
            <a:stretch>
              <a:fillRect/>
            </a:stretch>
          </p:blipFill>
          <p:spPr bwMode="ltGray">
            <a:xfrm>
              <a:off x="0" y="0"/>
              <a:ext cx="5760" cy="4320"/>
            </a:xfrm>
            <a:prstGeom prst="rect">
              <a:avLst/>
            </a:prstGeom>
            <a:noFill/>
            <a:ln w="9525">
              <a:noFill/>
              <a:miter lim="800000"/>
              <a:headEnd/>
              <a:tailEnd/>
            </a:ln>
          </p:spPr>
        </p:pic>
        <p:grpSp>
          <p:nvGrpSpPr>
            <p:cNvPr id="5" name="Group 57"/>
            <p:cNvGrpSpPr>
              <a:grpSpLocks/>
            </p:cNvGrpSpPr>
            <p:nvPr userDrawn="1"/>
          </p:nvGrpSpPr>
          <p:grpSpPr bwMode="auto">
            <a:xfrm>
              <a:off x="415" y="4059"/>
              <a:ext cx="5351" cy="6"/>
              <a:chOff x="415" y="4059"/>
              <a:chExt cx="5351" cy="6"/>
            </a:xfrm>
          </p:grpSpPr>
          <p:sp>
            <p:nvSpPr>
              <p:cNvPr id="7" name="Rectangle 58"/>
              <p:cNvSpPr>
                <a:spLocks noChangeArrowheads="1"/>
              </p:cNvSpPr>
              <p:nvPr userDrawn="1"/>
            </p:nvSpPr>
            <p:spPr bwMode="auto">
              <a:xfrm>
                <a:off x="2311" y="4059"/>
                <a:ext cx="3455" cy="6"/>
              </a:xfrm>
              <a:prstGeom prst="rect">
                <a:avLst/>
              </a:prstGeom>
              <a:solidFill>
                <a:schemeClr val="folHlink"/>
              </a:solidFill>
              <a:ln w="9525">
                <a:noFill/>
                <a:miter lim="800000"/>
                <a:headEnd/>
                <a:tailEnd/>
              </a:ln>
              <a:effectLst/>
            </p:spPr>
            <p:txBody>
              <a:bodyPr wrap="none" anchor="ctr"/>
              <a:lstStyle/>
              <a:p>
                <a:pPr>
                  <a:defRPr/>
                </a:pPr>
                <a:endParaRPr lang="zh-TW" altLang="en-US"/>
              </a:p>
            </p:txBody>
          </p:sp>
          <p:sp>
            <p:nvSpPr>
              <p:cNvPr id="8" name="Rectangle 59"/>
              <p:cNvSpPr>
                <a:spLocks noChangeArrowheads="1"/>
              </p:cNvSpPr>
              <p:nvPr userDrawn="1"/>
            </p:nvSpPr>
            <p:spPr bwMode="auto">
              <a:xfrm>
                <a:off x="415" y="4059"/>
                <a:ext cx="2361" cy="6"/>
              </a:xfrm>
              <a:prstGeom prst="rect">
                <a:avLst/>
              </a:prstGeom>
              <a:gradFill rotWithShape="1">
                <a:gsLst>
                  <a:gs pos="0">
                    <a:srgbClr val="FFFFFF"/>
                  </a:gs>
                  <a:gs pos="100000">
                    <a:schemeClr val="folHlink"/>
                  </a:gs>
                </a:gsLst>
                <a:lin ang="0" scaled="1"/>
              </a:gradFill>
              <a:ln w="9525">
                <a:noFill/>
                <a:miter lim="800000"/>
                <a:headEnd/>
                <a:tailEnd/>
              </a:ln>
              <a:effectLst/>
            </p:spPr>
            <p:txBody>
              <a:bodyPr wrap="none" anchor="ctr"/>
              <a:lstStyle/>
              <a:p>
                <a:pPr>
                  <a:defRPr/>
                </a:pPr>
                <a:endParaRPr lang="zh-TW" altLang="en-US"/>
              </a:p>
            </p:txBody>
          </p:sp>
        </p:grpSp>
        <p:pic>
          <p:nvPicPr>
            <p:cNvPr id="6" name="Picture 60" descr="KPMG-LOGO-RGB"/>
            <p:cNvPicPr>
              <a:picLocks noChangeAspect="1" noChangeArrowheads="1"/>
            </p:cNvPicPr>
            <p:nvPr userDrawn="1"/>
          </p:nvPicPr>
          <p:blipFill>
            <a:blip r:embed="rId3" cstate="print"/>
            <a:srcRect/>
            <a:stretch>
              <a:fillRect/>
            </a:stretch>
          </p:blipFill>
          <p:spPr bwMode="auto">
            <a:xfrm>
              <a:off x="264" y="4112"/>
              <a:ext cx="432" cy="172"/>
            </a:xfrm>
            <a:prstGeom prst="rect">
              <a:avLst/>
            </a:prstGeom>
            <a:noFill/>
            <a:ln w="9525">
              <a:noFill/>
              <a:miter lim="800000"/>
              <a:headEnd/>
              <a:tailEnd/>
            </a:ln>
          </p:spPr>
        </p:pic>
      </p:grpSp>
      <p:sp>
        <p:nvSpPr>
          <p:cNvPr id="9" name="Text Box 62"/>
          <p:cNvSpPr txBox="1">
            <a:spLocks noChangeArrowheads="1"/>
          </p:cNvSpPr>
          <p:nvPr/>
        </p:nvSpPr>
        <p:spPr bwMode="auto">
          <a:xfrm>
            <a:off x="1336675" y="6489700"/>
            <a:ext cx="6470650" cy="323850"/>
          </a:xfrm>
          <a:prstGeom prst="rect">
            <a:avLst/>
          </a:prstGeom>
          <a:noFill/>
          <a:ln w="9525">
            <a:noFill/>
            <a:miter lim="800000"/>
            <a:headEnd/>
            <a:tailEnd/>
          </a:ln>
          <a:effectLst/>
        </p:spPr>
        <p:txBody>
          <a:bodyPr anchor="ctr"/>
          <a:lstStyle/>
          <a:p>
            <a:pPr algn="ctr" eaLnBrk="0" hangingPunct="0">
              <a:lnSpc>
                <a:spcPts val="700"/>
              </a:lnSpc>
              <a:defRPr/>
            </a:pPr>
            <a:r>
              <a:rPr lang="en-US" altLang="zh-TW" sz="600">
                <a:ea typeface="新細明體" pitchFamily="18" charset="-120"/>
              </a:rPr>
              <a:t>© 2009 KPMG, the Taiwan member firm of the KPMG network of independent member firms affiliated with KPMG International, a Swiss cooperative.</a:t>
            </a:r>
          </a:p>
          <a:p>
            <a:pPr algn="ctr" eaLnBrk="0" hangingPunct="0">
              <a:lnSpc>
                <a:spcPts val="700"/>
              </a:lnSpc>
              <a:defRPr/>
            </a:pPr>
            <a:r>
              <a:rPr lang="en-US" altLang="zh-TW" sz="600">
                <a:ea typeface="新細明體" pitchFamily="18" charset="-120"/>
              </a:rPr>
              <a:t> All rights reserved. Printed in Taiwan. </a:t>
            </a:r>
            <a:endParaRPr lang="en-GB" sz="600">
              <a:solidFill>
                <a:schemeClr val="folHlink"/>
              </a:solidFill>
            </a:endParaRPr>
          </a:p>
        </p:txBody>
      </p:sp>
      <p:grpSp>
        <p:nvGrpSpPr>
          <p:cNvPr id="10" name="Group 67"/>
          <p:cNvGrpSpPr>
            <a:grpSpLocks/>
          </p:cNvGrpSpPr>
          <p:nvPr userDrawn="1"/>
        </p:nvGrpSpPr>
        <p:grpSpPr bwMode="auto">
          <a:xfrm>
            <a:off x="685800" y="6453188"/>
            <a:ext cx="8494713" cy="9525"/>
            <a:chOff x="415" y="4059"/>
            <a:chExt cx="5351" cy="6"/>
          </a:xfrm>
        </p:grpSpPr>
        <p:sp>
          <p:nvSpPr>
            <p:cNvPr id="11" name="Rectangle 68"/>
            <p:cNvSpPr>
              <a:spLocks noChangeArrowheads="1"/>
            </p:cNvSpPr>
            <p:nvPr userDrawn="1"/>
          </p:nvSpPr>
          <p:spPr bwMode="auto">
            <a:xfrm>
              <a:off x="2311" y="4059"/>
              <a:ext cx="3455" cy="6"/>
            </a:xfrm>
            <a:prstGeom prst="rect">
              <a:avLst/>
            </a:prstGeom>
            <a:solidFill>
              <a:schemeClr val="folHlink"/>
            </a:solidFill>
            <a:ln w="9525">
              <a:noFill/>
              <a:miter lim="800000"/>
              <a:headEnd/>
              <a:tailEnd/>
            </a:ln>
            <a:effectLst/>
          </p:spPr>
          <p:txBody>
            <a:bodyPr wrap="none" anchor="ctr"/>
            <a:lstStyle/>
            <a:p>
              <a:pPr>
                <a:defRPr/>
              </a:pPr>
              <a:endParaRPr lang="zh-TW" altLang="en-US"/>
            </a:p>
          </p:txBody>
        </p:sp>
        <p:sp>
          <p:nvSpPr>
            <p:cNvPr id="12" name="Rectangle 69"/>
            <p:cNvSpPr>
              <a:spLocks noChangeArrowheads="1"/>
            </p:cNvSpPr>
            <p:nvPr userDrawn="1"/>
          </p:nvSpPr>
          <p:spPr bwMode="auto">
            <a:xfrm>
              <a:off x="415" y="4059"/>
              <a:ext cx="2361" cy="6"/>
            </a:xfrm>
            <a:prstGeom prst="rect">
              <a:avLst/>
            </a:prstGeom>
            <a:gradFill rotWithShape="1">
              <a:gsLst>
                <a:gs pos="0">
                  <a:srgbClr val="FFFFFF"/>
                </a:gs>
                <a:gs pos="100000">
                  <a:schemeClr val="folHlink"/>
                </a:gs>
              </a:gsLst>
              <a:lin ang="0" scaled="1"/>
            </a:gradFill>
            <a:ln w="9525">
              <a:noFill/>
              <a:miter lim="800000"/>
              <a:headEnd/>
              <a:tailEnd/>
            </a:ln>
            <a:effectLst/>
          </p:spPr>
          <p:txBody>
            <a:bodyPr wrap="none" anchor="ctr"/>
            <a:lstStyle/>
            <a:p>
              <a:pPr>
                <a:defRPr/>
              </a:pPr>
              <a:endParaRPr lang="zh-TW" altLang="en-US"/>
            </a:p>
          </p:txBody>
        </p:sp>
      </p:grpSp>
      <p:pic>
        <p:nvPicPr>
          <p:cNvPr id="13" name="Picture 93" descr="107476"/>
          <p:cNvPicPr>
            <a:picLocks noChangeAspect="1" noChangeArrowheads="1"/>
          </p:cNvPicPr>
          <p:nvPr userDrawn="1"/>
        </p:nvPicPr>
        <p:blipFill>
          <a:blip r:embed="rId4" cstate="print"/>
          <a:srcRect/>
          <a:stretch>
            <a:fillRect/>
          </a:stretch>
        </p:blipFill>
        <p:spPr bwMode="auto">
          <a:xfrm>
            <a:off x="0" y="0"/>
            <a:ext cx="9144000" cy="1341438"/>
          </a:xfrm>
          <a:prstGeom prst="rect">
            <a:avLst/>
          </a:prstGeom>
          <a:noFill/>
          <a:ln w="9525">
            <a:noFill/>
            <a:miter lim="800000"/>
            <a:headEnd/>
            <a:tailEnd/>
          </a:ln>
        </p:spPr>
      </p:pic>
      <p:sp>
        <p:nvSpPr>
          <p:cNvPr id="6147" name="Rectangle 3"/>
          <p:cNvSpPr>
            <a:spLocks noGrp="1" noChangeArrowheads="1"/>
          </p:cNvSpPr>
          <p:nvPr>
            <p:ph type="ctrTitle"/>
          </p:nvPr>
        </p:nvSpPr>
        <p:spPr>
          <a:xfrm>
            <a:off x="217488" y="2005013"/>
            <a:ext cx="8710612" cy="3786187"/>
          </a:xfrm>
        </p:spPr>
        <p:txBody>
          <a:bodyPr/>
          <a:lstStyle>
            <a:lvl1pPr algn="ctr">
              <a:defRPr sz="2400">
                <a:solidFill>
                  <a:schemeClr val="tx2"/>
                </a:solidFill>
              </a:defRPr>
            </a:lvl1pPr>
          </a:lstStyle>
          <a:p>
            <a:r>
              <a:rPr lang="en-US" altLang="zh-TW"/>
              <a:t>Click to edit Master title style</a:t>
            </a:r>
          </a:p>
        </p:txBody>
      </p:sp>
      <p:sp>
        <p:nvSpPr>
          <p:cNvPr id="14" name="Rectangle 63"/>
          <p:cNvSpPr>
            <a:spLocks noGrp="1" noChangeArrowheads="1"/>
          </p:cNvSpPr>
          <p:nvPr>
            <p:ph type="sldNum" sz="quarter" idx="10"/>
          </p:nvPr>
        </p:nvSpPr>
        <p:spPr>
          <a:xfrm>
            <a:off x="8102600" y="6464300"/>
            <a:ext cx="685800" cy="320675"/>
          </a:xfrm>
        </p:spPr>
        <p:txBody>
          <a:bodyPr/>
          <a:lstStyle>
            <a:lvl1pPr>
              <a:defRPr/>
            </a:lvl1pPr>
          </a:lstStyle>
          <a:p>
            <a:pPr>
              <a:defRPr/>
            </a:pPr>
            <a:fld id="{EFEBA921-EB1B-4A61-85BC-D98805370D23}" type="slidenum">
              <a:rPr lang="zh-TW" altLang="en-US"/>
              <a:pPr>
                <a:defRPr/>
              </a:pPr>
              <a:t>‹#›</a:t>
            </a:fld>
            <a:endParaRPr lang="en-US" altLang="zh-TW"/>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Date Placeholder 4"/>
          <p:cNvSpPr>
            <a:spLocks noGrp="1"/>
          </p:cNvSpPr>
          <p:nvPr>
            <p:ph type="dt" sz="half" idx="10"/>
          </p:nvPr>
        </p:nvSpPr>
        <p:spPr>
          <a:ln/>
        </p:spPr>
        <p:txBody>
          <a:bodyPr/>
          <a:lstStyle>
            <a:lvl1pPr>
              <a:defRPr/>
            </a:lvl1pPr>
          </a:lstStyle>
          <a:p>
            <a:pPr>
              <a:defRPr/>
            </a:pPr>
            <a:fld id="{8F1D2FDE-D9F5-4BDF-AAE0-EBCE418D94FB}" type="datetime1">
              <a:rPr lang="zh-TW" altLang="en-US"/>
              <a:pPr>
                <a:defRPr/>
              </a:pPr>
              <a:t>2012/1/2</a:t>
            </a:fld>
            <a:endParaRPr lang="en-GB" altLang="zh-TW"/>
          </a:p>
        </p:txBody>
      </p:sp>
      <p:sp>
        <p:nvSpPr>
          <p:cNvPr id="5" name="Footer Placeholder 5"/>
          <p:cNvSpPr>
            <a:spLocks noGrp="1"/>
          </p:cNvSpPr>
          <p:nvPr>
            <p:ph type="ftr" sz="quarter" idx="11"/>
          </p:nvPr>
        </p:nvSpPr>
        <p:spPr>
          <a:ln/>
        </p:spPr>
        <p:txBody>
          <a:bodyPr/>
          <a:lstStyle>
            <a:lvl1pPr>
              <a:defRPr/>
            </a:lvl1pPr>
          </a:lstStyle>
          <a:p>
            <a:pPr>
              <a:defRPr/>
            </a:pPr>
            <a:r>
              <a:rPr lang="zh-TW" altLang="en-GB"/>
              <a:t>GO HEADER &amp; FOOTER TO EDIT THIS TEXT</a:t>
            </a:r>
            <a:endParaRPr lang="en-GB" altLang="zh-TW"/>
          </a:p>
        </p:txBody>
      </p:sp>
      <p:sp>
        <p:nvSpPr>
          <p:cNvPr id="6" name="Slide Number Placeholder 6"/>
          <p:cNvSpPr>
            <a:spLocks noGrp="1"/>
          </p:cNvSpPr>
          <p:nvPr>
            <p:ph type="sldNum" sz="quarter" idx="12"/>
          </p:nvPr>
        </p:nvSpPr>
        <p:spPr>
          <a:ln/>
        </p:spPr>
        <p:txBody>
          <a:bodyPr/>
          <a:lstStyle>
            <a:lvl1pPr>
              <a:defRPr/>
            </a:lvl1pPr>
          </a:lstStyle>
          <a:p>
            <a:pPr>
              <a:defRPr/>
            </a:pPr>
            <a:fld id="{81B38A0A-FBA1-4B44-8107-CB320C017FB1}" type="slidenum">
              <a:rPr lang="zh-TW" altLang="en-GB"/>
              <a:pPr>
                <a:defRPr/>
              </a:pPr>
              <a:t>‹#›</a:t>
            </a:fld>
            <a:endParaRPr lang="en-GB" altLang="zh-TW"/>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Date Placeholder 4"/>
          <p:cNvSpPr>
            <a:spLocks noGrp="1"/>
          </p:cNvSpPr>
          <p:nvPr>
            <p:ph type="dt" sz="half" idx="10"/>
          </p:nvPr>
        </p:nvSpPr>
        <p:spPr>
          <a:ln/>
        </p:spPr>
        <p:txBody>
          <a:bodyPr/>
          <a:lstStyle>
            <a:lvl1pPr>
              <a:defRPr/>
            </a:lvl1pPr>
          </a:lstStyle>
          <a:p>
            <a:pPr>
              <a:defRPr/>
            </a:pPr>
            <a:fld id="{73380CD0-0AB3-4FD7-A31E-318D58069FE0}" type="datetime1">
              <a:rPr lang="zh-TW" altLang="en-US"/>
              <a:pPr>
                <a:defRPr/>
              </a:pPr>
              <a:t>2012/1/2</a:t>
            </a:fld>
            <a:endParaRPr lang="en-GB" altLang="zh-TW"/>
          </a:p>
        </p:txBody>
      </p:sp>
      <p:sp>
        <p:nvSpPr>
          <p:cNvPr id="5" name="Footer Placeholder 5"/>
          <p:cNvSpPr>
            <a:spLocks noGrp="1"/>
          </p:cNvSpPr>
          <p:nvPr>
            <p:ph type="ftr" sz="quarter" idx="11"/>
          </p:nvPr>
        </p:nvSpPr>
        <p:spPr>
          <a:ln/>
        </p:spPr>
        <p:txBody>
          <a:bodyPr/>
          <a:lstStyle>
            <a:lvl1pPr>
              <a:defRPr/>
            </a:lvl1pPr>
          </a:lstStyle>
          <a:p>
            <a:pPr>
              <a:defRPr/>
            </a:pPr>
            <a:r>
              <a:rPr lang="zh-TW" altLang="en-GB"/>
              <a:t>GO HEADER &amp; FOOTER TO EDIT THIS TEXT</a:t>
            </a:r>
            <a:endParaRPr lang="en-GB" altLang="zh-TW"/>
          </a:p>
        </p:txBody>
      </p:sp>
      <p:sp>
        <p:nvSpPr>
          <p:cNvPr id="6" name="Slide Number Placeholder 6"/>
          <p:cNvSpPr>
            <a:spLocks noGrp="1"/>
          </p:cNvSpPr>
          <p:nvPr>
            <p:ph type="sldNum" sz="quarter" idx="12"/>
          </p:nvPr>
        </p:nvSpPr>
        <p:spPr>
          <a:ln/>
        </p:spPr>
        <p:txBody>
          <a:bodyPr/>
          <a:lstStyle>
            <a:lvl1pPr>
              <a:defRPr/>
            </a:lvl1pPr>
          </a:lstStyle>
          <a:p>
            <a:pPr>
              <a:defRPr/>
            </a:pPr>
            <a:fld id="{55D36B61-5811-4A29-8833-92726E7C6C8F}" type="slidenum">
              <a:rPr lang="zh-TW" altLang="en-GB"/>
              <a:pPr>
                <a:defRPr/>
              </a:pPr>
              <a:t>‹#›</a:t>
            </a:fld>
            <a:endParaRPr lang="en-GB" altLang="zh-TW"/>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Date Placeholder 4"/>
          <p:cNvSpPr>
            <a:spLocks noGrp="1"/>
          </p:cNvSpPr>
          <p:nvPr>
            <p:ph type="dt" sz="half" idx="10"/>
          </p:nvPr>
        </p:nvSpPr>
        <p:spPr>
          <a:ln/>
        </p:spPr>
        <p:txBody>
          <a:bodyPr/>
          <a:lstStyle>
            <a:lvl1pPr>
              <a:defRPr/>
            </a:lvl1pPr>
          </a:lstStyle>
          <a:p>
            <a:pPr>
              <a:defRPr/>
            </a:pPr>
            <a:fld id="{3184B91B-6EC3-4036-B368-0278B61FDA15}" type="datetime1">
              <a:rPr lang="zh-TW" altLang="en-US"/>
              <a:pPr>
                <a:defRPr/>
              </a:pPr>
              <a:t>2012/1/2</a:t>
            </a:fld>
            <a:endParaRPr lang="en-GB" altLang="zh-TW"/>
          </a:p>
        </p:txBody>
      </p:sp>
      <p:sp>
        <p:nvSpPr>
          <p:cNvPr id="5" name="Footer Placeholder 5"/>
          <p:cNvSpPr>
            <a:spLocks noGrp="1"/>
          </p:cNvSpPr>
          <p:nvPr>
            <p:ph type="ftr" sz="quarter" idx="11"/>
          </p:nvPr>
        </p:nvSpPr>
        <p:spPr>
          <a:ln/>
        </p:spPr>
        <p:txBody>
          <a:bodyPr/>
          <a:lstStyle>
            <a:lvl1pPr>
              <a:defRPr/>
            </a:lvl1pPr>
          </a:lstStyle>
          <a:p>
            <a:pPr>
              <a:defRPr/>
            </a:pPr>
            <a:r>
              <a:rPr lang="zh-TW" altLang="en-GB"/>
              <a:t>GO HEADER &amp; FOOTER TO EDIT THIS TEXT</a:t>
            </a:r>
            <a:endParaRPr lang="en-GB" altLang="zh-TW"/>
          </a:p>
        </p:txBody>
      </p:sp>
      <p:sp>
        <p:nvSpPr>
          <p:cNvPr id="6" name="Slide Number Placeholder 6"/>
          <p:cNvSpPr>
            <a:spLocks noGrp="1"/>
          </p:cNvSpPr>
          <p:nvPr>
            <p:ph type="sldNum" sz="quarter" idx="12"/>
          </p:nvPr>
        </p:nvSpPr>
        <p:spPr>
          <a:ln/>
        </p:spPr>
        <p:txBody>
          <a:bodyPr/>
          <a:lstStyle>
            <a:lvl1pPr>
              <a:defRPr/>
            </a:lvl1pPr>
          </a:lstStyle>
          <a:p>
            <a:pPr>
              <a:defRPr/>
            </a:pPr>
            <a:fld id="{2E53BD18-BF8F-4398-B177-A3F40EEE9FF5}" type="slidenum">
              <a:rPr lang="zh-TW" altLang="en-GB"/>
              <a:pPr>
                <a:defRPr/>
              </a:pPr>
              <a:t>‹#›</a:t>
            </a:fld>
            <a:endParaRPr lang="en-GB" altLang="zh-TW"/>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211138" y="1389063"/>
            <a:ext cx="4264025"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27563" y="1389063"/>
            <a:ext cx="4265612"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Date Placeholder 4"/>
          <p:cNvSpPr>
            <a:spLocks noGrp="1"/>
          </p:cNvSpPr>
          <p:nvPr>
            <p:ph type="dt" sz="half" idx="10"/>
          </p:nvPr>
        </p:nvSpPr>
        <p:spPr>
          <a:ln/>
        </p:spPr>
        <p:txBody>
          <a:bodyPr/>
          <a:lstStyle>
            <a:lvl1pPr>
              <a:defRPr/>
            </a:lvl1pPr>
          </a:lstStyle>
          <a:p>
            <a:pPr>
              <a:defRPr/>
            </a:pPr>
            <a:fld id="{CA71733A-4912-4A40-A621-969E7C5EECA1}" type="datetime1">
              <a:rPr lang="zh-TW" altLang="en-US"/>
              <a:pPr>
                <a:defRPr/>
              </a:pPr>
              <a:t>2012/1/2</a:t>
            </a:fld>
            <a:endParaRPr lang="en-GB" altLang="zh-TW"/>
          </a:p>
        </p:txBody>
      </p:sp>
      <p:sp>
        <p:nvSpPr>
          <p:cNvPr id="6" name="Footer Placeholder 5"/>
          <p:cNvSpPr>
            <a:spLocks noGrp="1"/>
          </p:cNvSpPr>
          <p:nvPr>
            <p:ph type="ftr" sz="quarter" idx="11"/>
          </p:nvPr>
        </p:nvSpPr>
        <p:spPr>
          <a:ln/>
        </p:spPr>
        <p:txBody>
          <a:bodyPr/>
          <a:lstStyle>
            <a:lvl1pPr>
              <a:defRPr/>
            </a:lvl1pPr>
          </a:lstStyle>
          <a:p>
            <a:pPr>
              <a:defRPr/>
            </a:pPr>
            <a:r>
              <a:rPr lang="zh-TW" altLang="en-GB"/>
              <a:t>GO HEADER &amp; FOOTER TO EDIT THIS TEXT</a:t>
            </a:r>
            <a:endParaRPr lang="en-GB" altLang="zh-TW"/>
          </a:p>
        </p:txBody>
      </p:sp>
      <p:sp>
        <p:nvSpPr>
          <p:cNvPr id="7" name="Slide Number Placeholder 6"/>
          <p:cNvSpPr>
            <a:spLocks noGrp="1"/>
          </p:cNvSpPr>
          <p:nvPr>
            <p:ph type="sldNum" sz="quarter" idx="12"/>
          </p:nvPr>
        </p:nvSpPr>
        <p:spPr>
          <a:ln/>
        </p:spPr>
        <p:txBody>
          <a:bodyPr/>
          <a:lstStyle>
            <a:lvl1pPr>
              <a:defRPr/>
            </a:lvl1pPr>
          </a:lstStyle>
          <a:p>
            <a:pPr>
              <a:defRPr/>
            </a:pPr>
            <a:fld id="{C0F69056-764B-4E59-B8C9-7FBAFA8E7BD9}" type="slidenum">
              <a:rPr lang="zh-TW" altLang="en-GB"/>
              <a:pPr>
                <a:defRPr/>
              </a:pPr>
              <a:t>‹#›</a:t>
            </a:fld>
            <a:endParaRPr lang="en-GB" altLang="zh-TW"/>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Date Placeholder 4"/>
          <p:cNvSpPr>
            <a:spLocks noGrp="1"/>
          </p:cNvSpPr>
          <p:nvPr>
            <p:ph type="dt" sz="half" idx="10"/>
          </p:nvPr>
        </p:nvSpPr>
        <p:spPr>
          <a:ln/>
        </p:spPr>
        <p:txBody>
          <a:bodyPr/>
          <a:lstStyle>
            <a:lvl1pPr>
              <a:defRPr/>
            </a:lvl1pPr>
          </a:lstStyle>
          <a:p>
            <a:pPr>
              <a:defRPr/>
            </a:pPr>
            <a:fld id="{3093CCB6-D844-4882-9DDC-CEEC32549ED7}" type="datetime1">
              <a:rPr lang="zh-TW" altLang="en-US"/>
              <a:pPr>
                <a:defRPr/>
              </a:pPr>
              <a:t>2012/1/2</a:t>
            </a:fld>
            <a:endParaRPr lang="en-GB" altLang="zh-TW"/>
          </a:p>
        </p:txBody>
      </p:sp>
      <p:sp>
        <p:nvSpPr>
          <p:cNvPr id="8" name="Footer Placeholder 5"/>
          <p:cNvSpPr>
            <a:spLocks noGrp="1"/>
          </p:cNvSpPr>
          <p:nvPr>
            <p:ph type="ftr" sz="quarter" idx="11"/>
          </p:nvPr>
        </p:nvSpPr>
        <p:spPr>
          <a:ln/>
        </p:spPr>
        <p:txBody>
          <a:bodyPr/>
          <a:lstStyle>
            <a:lvl1pPr>
              <a:defRPr/>
            </a:lvl1pPr>
          </a:lstStyle>
          <a:p>
            <a:pPr>
              <a:defRPr/>
            </a:pPr>
            <a:r>
              <a:rPr lang="zh-TW" altLang="en-GB"/>
              <a:t>GO HEADER &amp; FOOTER TO EDIT THIS TEXT</a:t>
            </a:r>
            <a:endParaRPr lang="en-GB" altLang="zh-TW"/>
          </a:p>
        </p:txBody>
      </p:sp>
      <p:sp>
        <p:nvSpPr>
          <p:cNvPr id="9" name="Slide Number Placeholder 6"/>
          <p:cNvSpPr>
            <a:spLocks noGrp="1"/>
          </p:cNvSpPr>
          <p:nvPr>
            <p:ph type="sldNum" sz="quarter" idx="12"/>
          </p:nvPr>
        </p:nvSpPr>
        <p:spPr>
          <a:ln/>
        </p:spPr>
        <p:txBody>
          <a:bodyPr/>
          <a:lstStyle>
            <a:lvl1pPr>
              <a:defRPr/>
            </a:lvl1pPr>
          </a:lstStyle>
          <a:p>
            <a:pPr>
              <a:defRPr/>
            </a:pPr>
            <a:fld id="{25BE3A4E-16E2-432C-9A8C-DEDD1D98E4D1}" type="slidenum">
              <a:rPr lang="zh-TW" altLang="en-GB"/>
              <a:pPr>
                <a:defRPr/>
              </a:pPr>
              <a:t>‹#›</a:t>
            </a:fld>
            <a:endParaRPr lang="en-GB" altLang="zh-TW"/>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Date Placeholder 4"/>
          <p:cNvSpPr>
            <a:spLocks noGrp="1"/>
          </p:cNvSpPr>
          <p:nvPr>
            <p:ph type="dt" sz="half" idx="10"/>
          </p:nvPr>
        </p:nvSpPr>
        <p:spPr>
          <a:ln/>
        </p:spPr>
        <p:txBody>
          <a:bodyPr/>
          <a:lstStyle>
            <a:lvl1pPr>
              <a:defRPr/>
            </a:lvl1pPr>
          </a:lstStyle>
          <a:p>
            <a:pPr>
              <a:defRPr/>
            </a:pPr>
            <a:fld id="{586ECC85-C2EA-4CC5-9076-2E959559CA44}" type="datetime1">
              <a:rPr lang="zh-TW" altLang="en-US"/>
              <a:pPr>
                <a:defRPr/>
              </a:pPr>
              <a:t>2012/1/2</a:t>
            </a:fld>
            <a:endParaRPr lang="en-GB" altLang="zh-TW"/>
          </a:p>
        </p:txBody>
      </p:sp>
      <p:sp>
        <p:nvSpPr>
          <p:cNvPr id="4" name="Footer Placeholder 5"/>
          <p:cNvSpPr>
            <a:spLocks noGrp="1"/>
          </p:cNvSpPr>
          <p:nvPr>
            <p:ph type="ftr" sz="quarter" idx="11"/>
          </p:nvPr>
        </p:nvSpPr>
        <p:spPr>
          <a:ln/>
        </p:spPr>
        <p:txBody>
          <a:bodyPr/>
          <a:lstStyle>
            <a:lvl1pPr>
              <a:defRPr/>
            </a:lvl1pPr>
          </a:lstStyle>
          <a:p>
            <a:pPr>
              <a:defRPr/>
            </a:pPr>
            <a:r>
              <a:rPr lang="zh-TW" altLang="en-GB"/>
              <a:t>GO HEADER &amp; FOOTER TO EDIT THIS TEXT</a:t>
            </a:r>
            <a:endParaRPr lang="en-GB" altLang="zh-TW"/>
          </a:p>
        </p:txBody>
      </p:sp>
      <p:sp>
        <p:nvSpPr>
          <p:cNvPr id="5" name="Slide Number Placeholder 6"/>
          <p:cNvSpPr>
            <a:spLocks noGrp="1"/>
          </p:cNvSpPr>
          <p:nvPr>
            <p:ph type="sldNum" sz="quarter" idx="12"/>
          </p:nvPr>
        </p:nvSpPr>
        <p:spPr>
          <a:ln/>
        </p:spPr>
        <p:txBody>
          <a:bodyPr/>
          <a:lstStyle>
            <a:lvl1pPr>
              <a:defRPr/>
            </a:lvl1pPr>
          </a:lstStyle>
          <a:p>
            <a:pPr>
              <a:defRPr/>
            </a:pPr>
            <a:fld id="{3E23D6AF-CDCC-42AC-8780-41FE7A041181}" type="slidenum">
              <a:rPr lang="zh-TW" altLang="en-GB"/>
              <a:pPr>
                <a:defRPr/>
              </a:pPr>
              <a:t>‹#›</a:t>
            </a:fld>
            <a:endParaRPr lang="en-GB"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Date Placeholder 4"/>
          <p:cNvSpPr>
            <a:spLocks noGrp="1"/>
          </p:cNvSpPr>
          <p:nvPr>
            <p:ph type="dt" sz="half" idx="10"/>
          </p:nvPr>
        </p:nvSpPr>
        <p:spPr>
          <a:ln/>
        </p:spPr>
        <p:txBody>
          <a:bodyPr/>
          <a:lstStyle>
            <a:lvl1pPr>
              <a:defRPr/>
            </a:lvl1pPr>
          </a:lstStyle>
          <a:p>
            <a:pPr>
              <a:defRPr/>
            </a:pPr>
            <a:fld id="{511A6CA3-FB0F-40A8-9299-AA8BC38DD41F}" type="datetime1">
              <a:rPr lang="zh-TW" altLang="en-US"/>
              <a:pPr>
                <a:defRPr/>
              </a:pPr>
              <a:t>2012/1/2</a:t>
            </a:fld>
            <a:endParaRPr lang="en-GB" altLang="zh-TW"/>
          </a:p>
        </p:txBody>
      </p:sp>
      <p:sp>
        <p:nvSpPr>
          <p:cNvPr id="5" name="Slide Number Placeholder 6"/>
          <p:cNvSpPr>
            <a:spLocks noGrp="1"/>
          </p:cNvSpPr>
          <p:nvPr>
            <p:ph type="sldNum" sz="quarter" idx="11"/>
          </p:nvPr>
        </p:nvSpPr>
        <p:spPr>
          <a:ln/>
        </p:spPr>
        <p:txBody>
          <a:bodyPr/>
          <a:lstStyle>
            <a:lvl1pPr>
              <a:defRPr/>
            </a:lvl1pPr>
          </a:lstStyle>
          <a:p>
            <a:pPr>
              <a:defRPr/>
            </a:pPr>
            <a:fld id="{1411547A-CBB7-4796-B141-F3B65C4C477E}" type="slidenum">
              <a:rPr lang="zh-TW" altLang="en-GB"/>
              <a:pPr>
                <a:defRPr/>
              </a:pPr>
              <a:t>‹#›</a:t>
            </a:fld>
            <a:endParaRPr lang="en-GB" altLang="zh-TW"/>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4"/>
          <p:cNvSpPr>
            <a:spLocks noGrp="1"/>
          </p:cNvSpPr>
          <p:nvPr>
            <p:ph type="dt" sz="half" idx="10"/>
          </p:nvPr>
        </p:nvSpPr>
        <p:spPr>
          <a:ln/>
        </p:spPr>
        <p:txBody>
          <a:bodyPr/>
          <a:lstStyle>
            <a:lvl1pPr>
              <a:defRPr/>
            </a:lvl1pPr>
          </a:lstStyle>
          <a:p>
            <a:pPr>
              <a:defRPr/>
            </a:pPr>
            <a:fld id="{62E81A46-DEEE-4895-B93C-82121560E9D6}" type="datetime1">
              <a:rPr lang="zh-TW" altLang="en-US"/>
              <a:pPr>
                <a:defRPr/>
              </a:pPr>
              <a:t>2012/1/2</a:t>
            </a:fld>
            <a:endParaRPr lang="en-GB" altLang="zh-TW"/>
          </a:p>
        </p:txBody>
      </p:sp>
      <p:sp>
        <p:nvSpPr>
          <p:cNvPr id="3" name="Footer Placeholder 5"/>
          <p:cNvSpPr>
            <a:spLocks noGrp="1"/>
          </p:cNvSpPr>
          <p:nvPr>
            <p:ph type="ftr" sz="quarter" idx="11"/>
          </p:nvPr>
        </p:nvSpPr>
        <p:spPr>
          <a:ln/>
        </p:spPr>
        <p:txBody>
          <a:bodyPr/>
          <a:lstStyle>
            <a:lvl1pPr>
              <a:defRPr/>
            </a:lvl1pPr>
          </a:lstStyle>
          <a:p>
            <a:pPr>
              <a:defRPr/>
            </a:pPr>
            <a:r>
              <a:rPr lang="zh-TW" altLang="en-GB"/>
              <a:t>GO HEADER &amp; FOOTER TO EDIT THIS TEXT</a:t>
            </a:r>
            <a:endParaRPr lang="en-GB" altLang="zh-TW"/>
          </a:p>
        </p:txBody>
      </p:sp>
      <p:sp>
        <p:nvSpPr>
          <p:cNvPr id="4" name="Slide Number Placeholder 6"/>
          <p:cNvSpPr>
            <a:spLocks noGrp="1"/>
          </p:cNvSpPr>
          <p:nvPr>
            <p:ph type="sldNum" sz="quarter" idx="12"/>
          </p:nvPr>
        </p:nvSpPr>
        <p:spPr>
          <a:ln/>
        </p:spPr>
        <p:txBody>
          <a:bodyPr/>
          <a:lstStyle>
            <a:lvl1pPr>
              <a:defRPr/>
            </a:lvl1pPr>
          </a:lstStyle>
          <a:p>
            <a:pPr>
              <a:defRPr/>
            </a:pPr>
            <a:fld id="{46F962CA-C574-4CB6-80CC-3C1C058E87C8}" type="slidenum">
              <a:rPr lang="zh-TW" altLang="en-GB"/>
              <a:pPr>
                <a:defRPr/>
              </a:pPr>
              <a:t>‹#›</a:t>
            </a:fld>
            <a:endParaRPr lang="en-GB" altLang="zh-TW"/>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a:ln/>
        </p:spPr>
        <p:txBody>
          <a:bodyPr/>
          <a:lstStyle>
            <a:lvl1pPr>
              <a:defRPr/>
            </a:lvl1pPr>
          </a:lstStyle>
          <a:p>
            <a:pPr>
              <a:defRPr/>
            </a:pPr>
            <a:fld id="{67C20A0E-20FF-4EC5-BF6F-1E58DDD679A7}" type="datetime1">
              <a:rPr lang="zh-TW" altLang="en-US"/>
              <a:pPr>
                <a:defRPr/>
              </a:pPr>
              <a:t>2012/1/2</a:t>
            </a:fld>
            <a:endParaRPr lang="en-GB" altLang="zh-TW"/>
          </a:p>
        </p:txBody>
      </p:sp>
      <p:sp>
        <p:nvSpPr>
          <p:cNvPr id="6" name="Footer Placeholder 5"/>
          <p:cNvSpPr>
            <a:spLocks noGrp="1"/>
          </p:cNvSpPr>
          <p:nvPr>
            <p:ph type="ftr" sz="quarter" idx="11"/>
          </p:nvPr>
        </p:nvSpPr>
        <p:spPr>
          <a:ln/>
        </p:spPr>
        <p:txBody>
          <a:bodyPr/>
          <a:lstStyle>
            <a:lvl1pPr>
              <a:defRPr/>
            </a:lvl1pPr>
          </a:lstStyle>
          <a:p>
            <a:pPr>
              <a:defRPr/>
            </a:pPr>
            <a:r>
              <a:rPr lang="zh-TW" altLang="en-GB"/>
              <a:t>GO HEADER &amp; FOOTER TO EDIT THIS TEXT</a:t>
            </a:r>
            <a:endParaRPr lang="en-GB" altLang="zh-TW"/>
          </a:p>
        </p:txBody>
      </p:sp>
      <p:sp>
        <p:nvSpPr>
          <p:cNvPr id="7" name="Slide Number Placeholder 6"/>
          <p:cNvSpPr>
            <a:spLocks noGrp="1"/>
          </p:cNvSpPr>
          <p:nvPr>
            <p:ph type="sldNum" sz="quarter" idx="12"/>
          </p:nvPr>
        </p:nvSpPr>
        <p:spPr>
          <a:ln/>
        </p:spPr>
        <p:txBody>
          <a:bodyPr/>
          <a:lstStyle>
            <a:lvl1pPr>
              <a:defRPr/>
            </a:lvl1pPr>
          </a:lstStyle>
          <a:p>
            <a:pPr>
              <a:defRPr/>
            </a:pPr>
            <a:fld id="{E3D4A5CF-F23B-494B-8D06-FD3EC66085CE}" type="slidenum">
              <a:rPr lang="zh-TW" altLang="en-GB"/>
              <a:pPr>
                <a:defRPr/>
              </a:pPr>
              <a:t>‹#›</a:t>
            </a:fld>
            <a:endParaRPr lang="en-GB" altLang="zh-TW"/>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a:ln/>
        </p:spPr>
        <p:txBody>
          <a:bodyPr/>
          <a:lstStyle>
            <a:lvl1pPr>
              <a:defRPr/>
            </a:lvl1pPr>
          </a:lstStyle>
          <a:p>
            <a:pPr>
              <a:defRPr/>
            </a:pPr>
            <a:fld id="{A83A9D19-3E80-4504-9C0A-1AF054891B40}" type="datetime1">
              <a:rPr lang="zh-TW" altLang="en-US"/>
              <a:pPr>
                <a:defRPr/>
              </a:pPr>
              <a:t>2012/1/2</a:t>
            </a:fld>
            <a:endParaRPr lang="en-GB" altLang="zh-TW"/>
          </a:p>
        </p:txBody>
      </p:sp>
      <p:sp>
        <p:nvSpPr>
          <p:cNvPr id="6" name="Footer Placeholder 5"/>
          <p:cNvSpPr>
            <a:spLocks noGrp="1"/>
          </p:cNvSpPr>
          <p:nvPr>
            <p:ph type="ftr" sz="quarter" idx="11"/>
          </p:nvPr>
        </p:nvSpPr>
        <p:spPr>
          <a:ln/>
        </p:spPr>
        <p:txBody>
          <a:bodyPr/>
          <a:lstStyle>
            <a:lvl1pPr>
              <a:defRPr/>
            </a:lvl1pPr>
          </a:lstStyle>
          <a:p>
            <a:pPr>
              <a:defRPr/>
            </a:pPr>
            <a:r>
              <a:rPr lang="zh-TW" altLang="en-GB"/>
              <a:t>GO HEADER &amp; FOOTER TO EDIT THIS TEXT</a:t>
            </a:r>
            <a:endParaRPr lang="en-GB" altLang="zh-TW"/>
          </a:p>
        </p:txBody>
      </p:sp>
      <p:sp>
        <p:nvSpPr>
          <p:cNvPr id="7" name="Slide Number Placeholder 6"/>
          <p:cNvSpPr>
            <a:spLocks noGrp="1"/>
          </p:cNvSpPr>
          <p:nvPr>
            <p:ph type="sldNum" sz="quarter" idx="12"/>
          </p:nvPr>
        </p:nvSpPr>
        <p:spPr>
          <a:ln/>
        </p:spPr>
        <p:txBody>
          <a:bodyPr/>
          <a:lstStyle>
            <a:lvl1pPr>
              <a:defRPr/>
            </a:lvl1pPr>
          </a:lstStyle>
          <a:p>
            <a:pPr>
              <a:defRPr/>
            </a:pPr>
            <a:fld id="{85E640B4-F31A-460A-806F-24C4F8AC6872}" type="slidenum">
              <a:rPr lang="zh-TW" altLang="en-GB"/>
              <a:pPr>
                <a:defRPr/>
              </a:pPr>
              <a:t>‹#›</a:t>
            </a:fld>
            <a:endParaRPr lang="en-GB" altLang="zh-TW"/>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Date Placeholder 4"/>
          <p:cNvSpPr>
            <a:spLocks noGrp="1"/>
          </p:cNvSpPr>
          <p:nvPr>
            <p:ph type="dt" sz="half" idx="10"/>
          </p:nvPr>
        </p:nvSpPr>
        <p:spPr>
          <a:ln/>
        </p:spPr>
        <p:txBody>
          <a:bodyPr/>
          <a:lstStyle>
            <a:lvl1pPr>
              <a:defRPr/>
            </a:lvl1pPr>
          </a:lstStyle>
          <a:p>
            <a:pPr>
              <a:defRPr/>
            </a:pPr>
            <a:fld id="{1945A6D4-A660-49C2-AD95-FA399DCC375A}" type="datetime1">
              <a:rPr lang="zh-TW" altLang="en-US"/>
              <a:pPr>
                <a:defRPr/>
              </a:pPr>
              <a:t>2012/1/2</a:t>
            </a:fld>
            <a:endParaRPr lang="en-GB" altLang="zh-TW"/>
          </a:p>
        </p:txBody>
      </p:sp>
      <p:sp>
        <p:nvSpPr>
          <p:cNvPr id="5" name="Footer Placeholder 5"/>
          <p:cNvSpPr>
            <a:spLocks noGrp="1"/>
          </p:cNvSpPr>
          <p:nvPr>
            <p:ph type="ftr" sz="quarter" idx="11"/>
          </p:nvPr>
        </p:nvSpPr>
        <p:spPr>
          <a:ln/>
        </p:spPr>
        <p:txBody>
          <a:bodyPr/>
          <a:lstStyle>
            <a:lvl1pPr>
              <a:defRPr/>
            </a:lvl1pPr>
          </a:lstStyle>
          <a:p>
            <a:pPr>
              <a:defRPr/>
            </a:pPr>
            <a:r>
              <a:rPr lang="zh-TW" altLang="en-GB"/>
              <a:t>GO HEADER &amp; FOOTER TO EDIT THIS TEXT</a:t>
            </a:r>
            <a:endParaRPr lang="en-GB" altLang="zh-TW"/>
          </a:p>
        </p:txBody>
      </p:sp>
      <p:sp>
        <p:nvSpPr>
          <p:cNvPr id="6" name="Slide Number Placeholder 6"/>
          <p:cNvSpPr>
            <a:spLocks noGrp="1"/>
          </p:cNvSpPr>
          <p:nvPr>
            <p:ph type="sldNum" sz="quarter" idx="12"/>
          </p:nvPr>
        </p:nvSpPr>
        <p:spPr>
          <a:ln/>
        </p:spPr>
        <p:txBody>
          <a:bodyPr/>
          <a:lstStyle>
            <a:lvl1pPr>
              <a:defRPr/>
            </a:lvl1pPr>
          </a:lstStyle>
          <a:p>
            <a:pPr>
              <a:defRPr/>
            </a:pPr>
            <a:fld id="{F1CB4997-1FCF-4F31-AC7F-F605796B20BA}" type="slidenum">
              <a:rPr lang="zh-TW" altLang="en-GB"/>
              <a:pPr>
                <a:defRPr/>
              </a:pPr>
              <a:t>‹#›</a:t>
            </a:fld>
            <a:endParaRPr lang="en-GB" altLang="zh-TW"/>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21475" y="115888"/>
            <a:ext cx="2171700" cy="5799137"/>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203200" y="115888"/>
            <a:ext cx="6365875" cy="579913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Date Placeholder 4"/>
          <p:cNvSpPr>
            <a:spLocks noGrp="1"/>
          </p:cNvSpPr>
          <p:nvPr>
            <p:ph type="dt" sz="half" idx="10"/>
          </p:nvPr>
        </p:nvSpPr>
        <p:spPr>
          <a:ln/>
        </p:spPr>
        <p:txBody>
          <a:bodyPr/>
          <a:lstStyle>
            <a:lvl1pPr>
              <a:defRPr/>
            </a:lvl1pPr>
          </a:lstStyle>
          <a:p>
            <a:pPr>
              <a:defRPr/>
            </a:pPr>
            <a:fld id="{A71F49D9-2E35-4E37-8253-6797805D8B4B}" type="datetime1">
              <a:rPr lang="zh-TW" altLang="en-US"/>
              <a:pPr>
                <a:defRPr/>
              </a:pPr>
              <a:t>2012/1/2</a:t>
            </a:fld>
            <a:endParaRPr lang="en-GB" altLang="zh-TW"/>
          </a:p>
        </p:txBody>
      </p:sp>
      <p:sp>
        <p:nvSpPr>
          <p:cNvPr id="5" name="Footer Placeholder 5"/>
          <p:cNvSpPr>
            <a:spLocks noGrp="1"/>
          </p:cNvSpPr>
          <p:nvPr>
            <p:ph type="ftr" sz="quarter" idx="11"/>
          </p:nvPr>
        </p:nvSpPr>
        <p:spPr>
          <a:ln/>
        </p:spPr>
        <p:txBody>
          <a:bodyPr/>
          <a:lstStyle>
            <a:lvl1pPr>
              <a:defRPr/>
            </a:lvl1pPr>
          </a:lstStyle>
          <a:p>
            <a:pPr>
              <a:defRPr/>
            </a:pPr>
            <a:r>
              <a:rPr lang="zh-TW" altLang="en-GB"/>
              <a:t>GO HEADER &amp; FOOTER TO EDIT THIS TEXT</a:t>
            </a:r>
            <a:endParaRPr lang="en-GB" altLang="zh-TW"/>
          </a:p>
        </p:txBody>
      </p:sp>
      <p:sp>
        <p:nvSpPr>
          <p:cNvPr id="6" name="Slide Number Placeholder 6"/>
          <p:cNvSpPr>
            <a:spLocks noGrp="1"/>
          </p:cNvSpPr>
          <p:nvPr>
            <p:ph type="sldNum" sz="quarter" idx="12"/>
          </p:nvPr>
        </p:nvSpPr>
        <p:spPr>
          <a:ln/>
        </p:spPr>
        <p:txBody>
          <a:bodyPr/>
          <a:lstStyle>
            <a:lvl1pPr>
              <a:defRPr/>
            </a:lvl1pPr>
          </a:lstStyle>
          <a:p>
            <a:pPr>
              <a:defRPr/>
            </a:pPr>
            <a:fld id="{4F98EE62-A6B3-4E23-980C-1973ADBF052C}" type="slidenum">
              <a:rPr lang="zh-TW" altLang="en-GB"/>
              <a:pPr>
                <a:defRPr/>
              </a:pPr>
              <a:t>‹#›</a:t>
            </a:fld>
            <a:endParaRPr lang="en-GB" altLang="zh-TW"/>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211138" y="1389063"/>
            <a:ext cx="4264025"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27563" y="1389063"/>
            <a:ext cx="4265612"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Date Placeholder 4"/>
          <p:cNvSpPr>
            <a:spLocks noGrp="1"/>
          </p:cNvSpPr>
          <p:nvPr>
            <p:ph type="dt" sz="half" idx="10"/>
          </p:nvPr>
        </p:nvSpPr>
        <p:spPr>
          <a:ln/>
        </p:spPr>
        <p:txBody>
          <a:bodyPr/>
          <a:lstStyle>
            <a:lvl1pPr>
              <a:defRPr/>
            </a:lvl1pPr>
          </a:lstStyle>
          <a:p>
            <a:pPr>
              <a:defRPr/>
            </a:pPr>
            <a:fld id="{C2770906-8276-4640-B751-8C779D1220EE}" type="datetime1">
              <a:rPr lang="zh-TW" altLang="en-US"/>
              <a:pPr>
                <a:defRPr/>
              </a:pPr>
              <a:t>2012/1/2</a:t>
            </a:fld>
            <a:endParaRPr lang="en-GB" altLang="zh-TW"/>
          </a:p>
        </p:txBody>
      </p:sp>
      <p:sp>
        <p:nvSpPr>
          <p:cNvPr id="5" name="Slide Number Placeholder 6"/>
          <p:cNvSpPr>
            <a:spLocks noGrp="1"/>
          </p:cNvSpPr>
          <p:nvPr>
            <p:ph type="sldNum" sz="quarter" idx="11"/>
          </p:nvPr>
        </p:nvSpPr>
        <p:spPr>
          <a:ln/>
        </p:spPr>
        <p:txBody>
          <a:bodyPr/>
          <a:lstStyle>
            <a:lvl1pPr>
              <a:defRPr/>
            </a:lvl1pPr>
          </a:lstStyle>
          <a:p>
            <a:pPr>
              <a:defRPr/>
            </a:pPr>
            <a:fld id="{A510499C-C992-4E07-8BD1-80523DFB67FC}" type="slidenum">
              <a:rPr lang="zh-TW" altLang="en-GB"/>
              <a:pPr>
                <a:defRPr/>
              </a:pPr>
              <a:t>‹#›</a:t>
            </a:fld>
            <a:endParaRPr lang="en-GB" altLang="zh-TW"/>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21475" y="115888"/>
            <a:ext cx="2171700" cy="5799137"/>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203200" y="115888"/>
            <a:ext cx="6365875" cy="579913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圖片 6" descr="111752(小).jpg"/>
          <p:cNvPicPr>
            <a:picLocks noChangeAspect="1"/>
          </p:cNvPicPr>
          <p:nvPr userDrawn="1"/>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5" name="Picture 6" descr="Cover_trans.png"/>
          <p:cNvPicPr>
            <a:picLocks noChangeAspect="1"/>
          </p:cNvPicPr>
          <p:nvPr/>
        </p:nvPicPr>
        <p:blipFill>
          <a:blip r:embed="rId4" cstate="print"/>
          <a:srcRect/>
          <a:stretch>
            <a:fillRect/>
          </a:stretch>
        </p:blipFill>
        <p:spPr bwMode="auto">
          <a:xfrm>
            <a:off x="0" y="0"/>
            <a:ext cx="5022850" cy="5111750"/>
          </a:xfrm>
          <a:prstGeom prst="rect">
            <a:avLst/>
          </a:prstGeom>
          <a:noFill/>
          <a:ln w="9525">
            <a:noFill/>
            <a:miter lim="800000"/>
            <a:headEnd/>
            <a:tailEnd/>
          </a:ln>
        </p:spPr>
      </p:pic>
      <p:pic>
        <p:nvPicPr>
          <p:cNvPr id="6" name="圖片 8" descr="KPMG Logo(白).png"/>
          <p:cNvPicPr>
            <a:picLocks noChangeAspect="1"/>
          </p:cNvPicPr>
          <p:nvPr userDrawn="1"/>
        </p:nvPicPr>
        <p:blipFill>
          <a:blip r:embed="rId5" cstate="print"/>
          <a:srcRect/>
          <a:stretch>
            <a:fillRect/>
          </a:stretch>
        </p:blipFill>
        <p:spPr bwMode="auto">
          <a:xfrm>
            <a:off x="323850" y="0"/>
            <a:ext cx="2592388" cy="1382713"/>
          </a:xfrm>
          <a:prstGeom prst="rect">
            <a:avLst/>
          </a:prstGeom>
          <a:noFill/>
          <a:ln w="9525">
            <a:noFill/>
            <a:miter lim="800000"/>
            <a:headEnd/>
            <a:tailEnd/>
          </a:ln>
        </p:spPr>
      </p:pic>
      <p:sp>
        <p:nvSpPr>
          <p:cNvPr id="2" name="Title 1"/>
          <p:cNvSpPr>
            <a:spLocks noGrp="1"/>
          </p:cNvSpPr>
          <p:nvPr>
            <p:ph type="ctrTitle"/>
          </p:nvPr>
        </p:nvSpPr>
        <p:spPr>
          <a:xfrm>
            <a:off x="357158" y="1440000"/>
            <a:ext cx="3854802" cy="2357454"/>
          </a:xfrm>
        </p:spPr>
        <p:txBody>
          <a:bodyPr/>
          <a:lstStyle>
            <a:lvl1pPr algn="l">
              <a:lnSpc>
                <a:spcPts val="3240"/>
              </a:lnSpc>
              <a:defRPr sz="300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57159" y="3782896"/>
            <a:ext cx="3156750" cy="1386696"/>
          </a:xfrm>
        </p:spPr>
        <p:txBody>
          <a:bodyPr bIns="0"/>
          <a:lstStyle>
            <a:lvl1pPr marL="0" indent="0" algn="l">
              <a:buNone/>
              <a:defRPr sz="1200" b="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7" name="Rectangle 6"/>
          <p:cNvSpPr>
            <a:spLocks noGrp="1" noChangeArrowheads="1"/>
          </p:cNvSpPr>
          <p:nvPr>
            <p:ph type="sldNum" sz="quarter" idx="10"/>
          </p:nvPr>
        </p:nvSpPr>
        <p:spPr>
          <a:xfrm>
            <a:off x="8297863" y="6388100"/>
            <a:ext cx="658812" cy="279400"/>
          </a:xfrm>
        </p:spPr>
        <p:txBody>
          <a:bodyPr/>
          <a:lstStyle>
            <a:lvl1pPr>
              <a:defRPr>
                <a:solidFill>
                  <a:schemeClr val="accent1"/>
                </a:solidFill>
              </a:defRPr>
            </a:lvl1pPr>
          </a:lstStyle>
          <a:p>
            <a:pPr>
              <a:defRPr/>
            </a:pPr>
            <a:fld id="{FC75B637-157D-407D-8065-DB4EC0A357CE}" type="slidenum">
              <a:rPr lang="zh-TW" altLang="en-GB"/>
              <a:pPr>
                <a:defRPr/>
              </a:pPr>
              <a:t>‹#›</a:t>
            </a:fld>
            <a:endParaRPr lang="en-GB" altLang="zh-TW"/>
          </a:p>
        </p:txBody>
      </p:sp>
      <p:sp>
        <p:nvSpPr>
          <p:cNvPr id="8" name="Footer Placeholder 5"/>
          <p:cNvSpPr>
            <a:spLocks noGrp="1"/>
          </p:cNvSpPr>
          <p:nvPr>
            <p:ph type="ftr" sz="quarter" idx="11"/>
          </p:nvPr>
        </p:nvSpPr>
        <p:spPr/>
        <p:txBody>
          <a:bodyPr/>
          <a:lstStyle>
            <a:lvl1pPr>
              <a:defRPr>
                <a:solidFill>
                  <a:schemeClr val="accent1"/>
                </a:solidFill>
              </a:defRPr>
            </a:lvl1pPr>
          </a:lstStyle>
          <a:p>
            <a:pPr>
              <a:defRPr/>
            </a:pPr>
            <a:r>
              <a:rPr lang="zh-TW" altLang="en-GB"/>
              <a:t>GO HEADER &amp; FOOTER TO EDIT THIS TEXT</a:t>
            </a:r>
            <a:endParaRPr lang="en-GB" altLang="zh-TW"/>
          </a:p>
        </p:txBody>
      </p:sp>
      <p:sp>
        <p:nvSpPr>
          <p:cNvPr id="9" name="Date Placeholder 3"/>
          <p:cNvSpPr>
            <a:spLocks noGrp="1"/>
          </p:cNvSpPr>
          <p:nvPr>
            <p:ph type="dt" sz="half" idx="12"/>
          </p:nvPr>
        </p:nvSpPr>
        <p:spPr/>
        <p:txBody>
          <a:bodyPr/>
          <a:lstStyle>
            <a:lvl1pPr>
              <a:defRPr>
                <a:solidFill>
                  <a:schemeClr val="accent1"/>
                </a:solidFill>
              </a:defRPr>
            </a:lvl1pPr>
          </a:lstStyle>
          <a:p>
            <a:pPr>
              <a:defRPr/>
            </a:pPr>
            <a:fld id="{6DC71F9B-4A71-4AD2-A5F9-9CE3A887B873}" type="datetime1">
              <a:rPr lang="zh-TW" altLang="en-US"/>
              <a:pPr>
                <a:defRPr/>
              </a:pPr>
              <a:t>2012/1/2</a:t>
            </a:fld>
            <a:endParaRPr lang="en-GB" altLang="zh-TW"/>
          </a:p>
        </p:txBody>
      </p:sp>
    </p:spTree>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5_Title Slide">
    <p:spTree>
      <p:nvGrpSpPr>
        <p:cNvPr id="1" name=""/>
        <p:cNvGrpSpPr/>
        <p:nvPr/>
      </p:nvGrpSpPr>
      <p:grpSpPr>
        <a:xfrm>
          <a:off x="0" y="0"/>
          <a:ext cx="0" cy="0"/>
          <a:chOff x="0" y="0"/>
          <a:chExt cx="0" cy="0"/>
        </a:xfrm>
      </p:grpSpPr>
      <p:pic>
        <p:nvPicPr>
          <p:cNvPr id="4" name="Picture 6" descr="Copyright_no trans.png"/>
          <p:cNvPicPr>
            <a:picLocks noChangeAspect="1"/>
          </p:cNvPicPr>
          <p:nvPr/>
        </p:nvPicPr>
        <p:blipFill>
          <a:blip r:embed="rId3" cstate="print"/>
          <a:srcRect/>
          <a:stretch>
            <a:fillRect/>
          </a:stretch>
        </p:blipFill>
        <p:spPr bwMode="auto">
          <a:xfrm>
            <a:off x="0" y="0"/>
            <a:ext cx="5021263" cy="3225800"/>
          </a:xfrm>
          <a:prstGeom prst="rect">
            <a:avLst/>
          </a:prstGeom>
          <a:noFill/>
          <a:ln w="9525">
            <a:noFill/>
            <a:miter lim="800000"/>
            <a:headEnd/>
            <a:tailEnd/>
          </a:ln>
        </p:spPr>
      </p:pic>
      <p:pic>
        <p:nvPicPr>
          <p:cNvPr id="5" name="圖片 7" descr="KPMG Logo(白).png"/>
          <p:cNvPicPr>
            <a:picLocks noChangeAspect="1"/>
          </p:cNvPicPr>
          <p:nvPr userDrawn="1"/>
        </p:nvPicPr>
        <p:blipFill>
          <a:blip r:embed="rId4" cstate="print"/>
          <a:srcRect/>
          <a:stretch>
            <a:fillRect/>
          </a:stretch>
        </p:blipFill>
        <p:spPr bwMode="auto">
          <a:xfrm>
            <a:off x="323850" y="44450"/>
            <a:ext cx="2447925" cy="1306513"/>
          </a:xfrm>
          <a:prstGeom prst="rect">
            <a:avLst/>
          </a:prstGeom>
          <a:noFill/>
          <a:ln w="9525">
            <a:noFill/>
            <a:miter lim="800000"/>
            <a:headEnd/>
            <a:tailEnd/>
          </a:ln>
        </p:spPr>
      </p:pic>
      <p:sp>
        <p:nvSpPr>
          <p:cNvPr id="2" name="Title 1"/>
          <p:cNvSpPr>
            <a:spLocks noGrp="1"/>
          </p:cNvSpPr>
          <p:nvPr>
            <p:ph type="ctrTitle"/>
          </p:nvPr>
        </p:nvSpPr>
        <p:spPr>
          <a:xfrm>
            <a:off x="357158" y="1440000"/>
            <a:ext cx="3998818" cy="2357454"/>
          </a:xfrm>
        </p:spPr>
        <p:txBody>
          <a:bodyPr/>
          <a:lstStyle>
            <a:lvl1pPr algn="l">
              <a:lnSpc>
                <a:spcPts val="3240"/>
              </a:lnSpc>
              <a:defRPr sz="300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57158" y="3825100"/>
            <a:ext cx="3999600" cy="1752600"/>
          </a:xfrm>
        </p:spPr>
        <p:txBody>
          <a:bodyPr/>
          <a:lstStyle>
            <a:lvl1pPr marL="0" indent="0" algn="l">
              <a:buNone/>
              <a:defRPr sz="1200" b="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6" name="Rectangle 6"/>
          <p:cNvSpPr>
            <a:spLocks noGrp="1" noChangeArrowheads="1"/>
          </p:cNvSpPr>
          <p:nvPr>
            <p:ph type="sldNum" sz="quarter" idx="10"/>
          </p:nvPr>
        </p:nvSpPr>
        <p:spPr>
          <a:xfrm>
            <a:off x="8297863" y="6388100"/>
            <a:ext cx="658812" cy="279400"/>
          </a:xfrm>
        </p:spPr>
        <p:txBody>
          <a:bodyPr/>
          <a:lstStyle>
            <a:lvl1pPr>
              <a:defRPr>
                <a:solidFill>
                  <a:schemeClr val="accent1"/>
                </a:solidFill>
              </a:defRPr>
            </a:lvl1pPr>
          </a:lstStyle>
          <a:p>
            <a:pPr>
              <a:defRPr/>
            </a:pPr>
            <a:fld id="{BA645554-BDFD-421A-93EE-B579FFC1AF11}" type="slidenum">
              <a:rPr lang="zh-TW" altLang="en-GB"/>
              <a:pPr>
                <a:defRPr/>
              </a:pPr>
              <a:t>‹#›</a:t>
            </a:fld>
            <a:endParaRPr lang="en-GB" altLang="zh-TW"/>
          </a:p>
        </p:txBody>
      </p:sp>
      <p:sp>
        <p:nvSpPr>
          <p:cNvPr id="7" name="Footer Placeholder 5"/>
          <p:cNvSpPr>
            <a:spLocks noGrp="1"/>
          </p:cNvSpPr>
          <p:nvPr>
            <p:ph type="ftr" sz="quarter" idx="11"/>
          </p:nvPr>
        </p:nvSpPr>
        <p:spPr/>
        <p:txBody>
          <a:bodyPr/>
          <a:lstStyle>
            <a:lvl1pPr>
              <a:defRPr>
                <a:solidFill>
                  <a:schemeClr val="accent1"/>
                </a:solidFill>
              </a:defRPr>
            </a:lvl1pPr>
          </a:lstStyle>
          <a:p>
            <a:pPr>
              <a:defRPr/>
            </a:pPr>
            <a:r>
              <a:rPr lang="zh-TW" altLang="en-GB"/>
              <a:t>GO HEADER &amp; FOOTER TO EDIT THIS TEXT</a:t>
            </a:r>
            <a:endParaRPr lang="en-GB" altLang="zh-TW"/>
          </a:p>
        </p:txBody>
      </p:sp>
      <p:sp>
        <p:nvSpPr>
          <p:cNvPr id="8" name="Date Placeholder 3"/>
          <p:cNvSpPr>
            <a:spLocks noGrp="1"/>
          </p:cNvSpPr>
          <p:nvPr>
            <p:ph type="dt" sz="half" idx="12"/>
          </p:nvPr>
        </p:nvSpPr>
        <p:spPr/>
        <p:txBody>
          <a:bodyPr/>
          <a:lstStyle>
            <a:lvl1pPr>
              <a:defRPr>
                <a:solidFill>
                  <a:schemeClr val="accent1"/>
                </a:solidFill>
              </a:defRPr>
            </a:lvl1pPr>
          </a:lstStyle>
          <a:p>
            <a:pPr>
              <a:defRPr/>
            </a:pPr>
            <a:fld id="{2923F40D-DCBB-443A-839F-317315E2CF9E}" type="datetime1">
              <a:rPr lang="zh-TW" altLang="en-US"/>
              <a:pPr>
                <a:defRPr/>
              </a:pPr>
              <a:t>2012/1/2</a:t>
            </a:fld>
            <a:endParaRPr lang="en-GB" altLang="zh-TW"/>
          </a:p>
        </p:txBody>
      </p:sp>
    </p:spTree>
  </p:cSld>
  <p:clrMapOvr>
    <a:overrideClrMapping bg1="lt1" tx1="dk1" bg2="lt2" tx2="dk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4_Title Slide">
    <p:spTree>
      <p:nvGrpSpPr>
        <p:cNvPr id="1" name=""/>
        <p:cNvGrpSpPr/>
        <p:nvPr/>
      </p:nvGrpSpPr>
      <p:grpSpPr>
        <a:xfrm>
          <a:off x="0" y="0"/>
          <a:ext cx="0" cy="0"/>
          <a:chOff x="0" y="0"/>
          <a:chExt cx="0" cy="0"/>
        </a:xfrm>
      </p:grpSpPr>
      <p:pic>
        <p:nvPicPr>
          <p:cNvPr id="4" name="Picture 6" descr="Contents_trans.png"/>
          <p:cNvPicPr>
            <a:picLocks noChangeAspect="1"/>
          </p:cNvPicPr>
          <p:nvPr/>
        </p:nvPicPr>
        <p:blipFill>
          <a:blip r:embed="rId2" cstate="print"/>
          <a:srcRect/>
          <a:stretch>
            <a:fillRect/>
          </a:stretch>
        </p:blipFill>
        <p:spPr bwMode="auto">
          <a:xfrm>
            <a:off x="0" y="0"/>
            <a:ext cx="4959350" cy="5111750"/>
          </a:xfrm>
          <a:prstGeom prst="rect">
            <a:avLst/>
          </a:prstGeom>
          <a:noFill/>
          <a:ln w="9525">
            <a:noFill/>
            <a:miter lim="800000"/>
            <a:headEnd/>
            <a:tailEnd/>
          </a:ln>
        </p:spPr>
      </p:pic>
      <p:sp>
        <p:nvSpPr>
          <p:cNvPr id="2" name="Title 1"/>
          <p:cNvSpPr>
            <a:spLocks noGrp="1"/>
          </p:cNvSpPr>
          <p:nvPr>
            <p:ph type="ctrTitle"/>
          </p:nvPr>
        </p:nvSpPr>
        <p:spPr>
          <a:xfrm>
            <a:off x="357158" y="1440000"/>
            <a:ext cx="3854802" cy="2357454"/>
          </a:xfrm>
        </p:spPr>
        <p:txBody>
          <a:bodyPr/>
          <a:lstStyle>
            <a:lvl1pPr algn="l">
              <a:lnSpc>
                <a:spcPts val="3240"/>
              </a:lnSpc>
              <a:defRPr sz="300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57159" y="3817176"/>
            <a:ext cx="3206730" cy="1289396"/>
          </a:xfrm>
        </p:spPr>
        <p:txBody>
          <a:bodyPr bIns="0"/>
          <a:lstStyle>
            <a:lvl1pPr marL="0" indent="0" algn="l">
              <a:buNone/>
              <a:defRPr sz="1200" b="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dirty="0"/>
          </a:p>
        </p:txBody>
      </p:sp>
      <p:sp>
        <p:nvSpPr>
          <p:cNvPr id="5" name="Slide Number Placeholder 5"/>
          <p:cNvSpPr>
            <a:spLocks noGrp="1"/>
          </p:cNvSpPr>
          <p:nvPr>
            <p:ph type="sldNum" sz="quarter" idx="10"/>
          </p:nvPr>
        </p:nvSpPr>
        <p:spPr/>
        <p:txBody>
          <a:bodyPr/>
          <a:lstStyle>
            <a:lvl1pPr>
              <a:defRPr/>
            </a:lvl1pPr>
          </a:lstStyle>
          <a:p>
            <a:pPr>
              <a:defRPr/>
            </a:pPr>
            <a:fld id="{673D2D0E-107E-47B3-AAA8-4D0B62708565}" type="slidenum">
              <a:rPr lang="zh-TW" altLang="en-GB"/>
              <a:pPr>
                <a:defRPr/>
              </a:pPr>
              <a:t>‹#›</a:t>
            </a:fld>
            <a:endParaRPr lang="en-GB" altLang="zh-TW"/>
          </a:p>
        </p:txBody>
      </p:sp>
      <p:sp>
        <p:nvSpPr>
          <p:cNvPr id="6" name="Footer Placeholder 5"/>
          <p:cNvSpPr>
            <a:spLocks noGrp="1"/>
          </p:cNvSpPr>
          <p:nvPr>
            <p:ph type="ftr" sz="quarter" idx="11"/>
          </p:nvPr>
        </p:nvSpPr>
        <p:spPr/>
        <p:txBody>
          <a:bodyPr/>
          <a:lstStyle>
            <a:lvl1pPr>
              <a:defRPr/>
            </a:lvl1pPr>
          </a:lstStyle>
          <a:p>
            <a:pPr>
              <a:defRPr/>
            </a:pPr>
            <a:r>
              <a:rPr lang="zh-TW" altLang="en-GB"/>
              <a:t>GO HEADER &amp; FOOTER TO EDIT THIS TEXT</a:t>
            </a:r>
            <a:endParaRPr lang="en-GB" altLang="zh-TW"/>
          </a:p>
        </p:txBody>
      </p:sp>
      <p:sp>
        <p:nvSpPr>
          <p:cNvPr id="7" name="Date Placeholder 3"/>
          <p:cNvSpPr>
            <a:spLocks noGrp="1"/>
          </p:cNvSpPr>
          <p:nvPr>
            <p:ph type="dt" sz="half" idx="12"/>
          </p:nvPr>
        </p:nvSpPr>
        <p:spPr/>
        <p:txBody>
          <a:bodyPr/>
          <a:lstStyle>
            <a:lvl1pPr>
              <a:defRPr/>
            </a:lvl1pPr>
          </a:lstStyle>
          <a:p>
            <a:pPr>
              <a:defRPr/>
            </a:pPr>
            <a:fld id="{60C60C0B-7CCF-4DFA-A6CC-47A6BEE49D75}" type="datetime1">
              <a:rPr lang="zh-TW" altLang="en-US"/>
              <a:pPr>
                <a:defRPr/>
              </a:pPr>
              <a:t>2012/1/2</a:t>
            </a:fld>
            <a:endParaRPr lang="en-GB" altLang="zh-TW"/>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211138" y="1389063"/>
            <a:ext cx="4264025"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27563" y="1389063"/>
            <a:ext cx="4265612"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Date Placeholder 4"/>
          <p:cNvSpPr>
            <a:spLocks noGrp="1"/>
          </p:cNvSpPr>
          <p:nvPr>
            <p:ph type="dt" sz="half" idx="10"/>
          </p:nvPr>
        </p:nvSpPr>
        <p:spPr>
          <a:ln/>
        </p:spPr>
        <p:txBody>
          <a:bodyPr/>
          <a:lstStyle>
            <a:lvl1pPr>
              <a:defRPr/>
            </a:lvl1pPr>
          </a:lstStyle>
          <a:p>
            <a:pPr>
              <a:defRPr/>
            </a:pPr>
            <a:fld id="{A3C91864-C599-4C4F-998D-9CEB909D72AC}" type="datetime1">
              <a:rPr lang="zh-TW" altLang="en-US"/>
              <a:pPr>
                <a:defRPr/>
              </a:pPr>
              <a:t>2012/1/2</a:t>
            </a:fld>
            <a:endParaRPr lang="en-GB" altLang="zh-TW"/>
          </a:p>
        </p:txBody>
      </p:sp>
      <p:sp>
        <p:nvSpPr>
          <p:cNvPr id="6" name="Slide Number Placeholder 6"/>
          <p:cNvSpPr>
            <a:spLocks noGrp="1"/>
          </p:cNvSpPr>
          <p:nvPr>
            <p:ph type="sldNum" sz="quarter" idx="11"/>
          </p:nvPr>
        </p:nvSpPr>
        <p:spPr>
          <a:ln/>
        </p:spPr>
        <p:txBody>
          <a:bodyPr/>
          <a:lstStyle>
            <a:lvl1pPr>
              <a:defRPr/>
            </a:lvl1pPr>
          </a:lstStyle>
          <a:p>
            <a:pPr>
              <a:defRPr/>
            </a:pPr>
            <a:fld id="{04777337-6595-4A39-B6F8-EC3DF08CFE64}" type="slidenum">
              <a:rPr lang="zh-TW" altLang="en-GB"/>
              <a:pPr>
                <a:defRPr/>
              </a:pPr>
              <a:t>‹#›</a:t>
            </a:fld>
            <a:endParaRPr lang="en-GB" altLang="zh-TW"/>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bl">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203200" y="115888"/>
            <a:ext cx="8545513" cy="792162"/>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211138" y="1389063"/>
            <a:ext cx="8682037" cy="4525962"/>
          </a:xfrm>
        </p:spPr>
        <p:txBody>
          <a:bodyPr/>
          <a:lstStyle/>
          <a:p>
            <a:pPr lvl="0"/>
            <a:endParaRPr lang="zh-TW" altLang="en-US" noProof="0" smtClean="0"/>
          </a:p>
        </p:txBody>
      </p:sp>
      <p:sp>
        <p:nvSpPr>
          <p:cNvPr id="4" name="Date Placeholder 4"/>
          <p:cNvSpPr>
            <a:spLocks noGrp="1"/>
          </p:cNvSpPr>
          <p:nvPr>
            <p:ph type="dt" sz="half" idx="10"/>
          </p:nvPr>
        </p:nvSpPr>
        <p:spPr>
          <a:xfrm>
            <a:off x="6988175" y="6386513"/>
            <a:ext cx="1655763" cy="279400"/>
          </a:xfrm>
          <a:prstGeom prst="rect">
            <a:avLst/>
          </a:prstGeom>
        </p:spPr>
        <p:txBody>
          <a:bodyPr vert="horz" wrap="square" lIns="91440" tIns="45720" rIns="91440" bIns="45720" numCol="1" anchor="t" anchorCtr="0" compatLnSpc="1">
            <a:prstTxWarp prst="textNoShape">
              <a:avLst/>
            </a:prstTxWarp>
          </a:bodyPr>
          <a:lstStyle>
            <a:lvl1pPr>
              <a:defRPr kumimoji="0"/>
            </a:lvl1pPr>
          </a:lstStyle>
          <a:p>
            <a:pPr>
              <a:defRPr/>
            </a:pPr>
            <a:fld id="{902EC2A5-DD78-471D-A7D5-A72495757F86}" type="datetime1">
              <a:rPr lang="zh-TW" altLang="en-US"/>
              <a:pPr>
                <a:defRPr/>
              </a:pPr>
              <a:t>2012/1/2</a:t>
            </a:fld>
            <a:endParaRPr lang="en-GB" altLang="zh-TW"/>
          </a:p>
        </p:txBody>
      </p:sp>
      <p:sp>
        <p:nvSpPr>
          <p:cNvPr id="5" name="Slide Number Placeholder 6"/>
          <p:cNvSpPr>
            <a:spLocks noGrp="1"/>
          </p:cNvSpPr>
          <p:nvPr>
            <p:ph type="sldNum" sz="quarter" idx="11"/>
          </p:nvPr>
        </p:nvSpPr>
        <p:spPr>
          <a:xfrm>
            <a:off x="8297863" y="6386513"/>
            <a:ext cx="658812" cy="279400"/>
          </a:xfrm>
          <a:prstGeom prst="rect">
            <a:avLst/>
          </a:prstGeom>
        </p:spPr>
        <p:txBody>
          <a:bodyPr vert="horz" wrap="square" lIns="91440" tIns="45720" rIns="91440" bIns="45720" numCol="1" anchor="t" anchorCtr="0" compatLnSpc="1">
            <a:prstTxWarp prst="textNoShape">
              <a:avLst/>
            </a:prstTxWarp>
          </a:bodyPr>
          <a:lstStyle>
            <a:lvl1pPr>
              <a:defRPr kumimoji="0"/>
            </a:lvl1pPr>
          </a:lstStyle>
          <a:p>
            <a:pPr>
              <a:defRPr/>
            </a:pPr>
            <a:fld id="{14FFC077-F485-440F-A2C5-76CA50315017}" type="slidenum">
              <a:rPr lang="zh-TW" altLang="en-GB"/>
              <a:pPr>
                <a:defRPr/>
              </a:pPr>
              <a:t>‹#›</a:t>
            </a:fld>
            <a:endParaRPr lang="en-GB"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Date Placeholder 4"/>
          <p:cNvSpPr>
            <a:spLocks noGrp="1"/>
          </p:cNvSpPr>
          <p:nvPr>
            <p:ph type="dt" sz="half" idx="10"/>
          </p:nvPr>
        </p:nvSpPr>
        <p:spPr>
          <a:ln/>
        </p:spPr>
        <p:txBody>
          <a:bodyPr/>
          <a:lstStyle>
            <a:lvl1pPr>
              <a:defRPr/>
            </a:lvl1pPr>
          </a:lstStyle>
          <a:p>
            <a:pPr>
              <a:defRPr/>
            </a:pPr>
            <a:fld id="{0EEF7925-C2A1-4FB7-9271-9D4DD19808D8}" type="datetime1">
              <a:rPr lang="zh-TW" altLang="en-US"/>
              <a:pPr>
                <a:defRPr/>
              </a:pPr>
              <a:t>2012/1/2</a:t>
            </a:fld>
            <a:endParaRPr lang="en-GB" altLang="zh-TW"/>
          </a:p>
        </p:txBody>
      </p:sp>
      <p:sp>
        <p:nvSpPr>
          <p:cNvPr id="8" name="Slide Number Placeholder 6"/>
          <p:cNvSpPr>
            <a:spLocks noGrp="1"/>
          </p:cNvSpPr>
          <p:nvPr>
            <p:ph type="sldNum" sz="quarter" idx="11"/>
          </p:nvPr>
        </p:nvSpPr>
        <p:spPr>
          <a:ln/>
        </p:spPr>
        <p:txBody>
          <a:bodyPr/>
          <a:lstStyle>
            <a:lvl1pPr>
              <a:defRPr/>
            </a:lvl1pPr>
          </a:lstStyle>
          <a:p>
            <a:pPr>
              <a:defRPr/>
            </a:pPr>
            <a:fld id="{F7E178EE-5FD7-4DEE-87B6-43B2E1DB0FCB}" type="slidenum">
              <a:rPr lang="zh-TW" altLang="en-GB"/>
              <a:pPr>
                <a:defRPr/>
              </a:pPr>
              <a:t>‹#›</a:t>
            </a:fld>
            <a:endParaRPr lang="en-GB"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Date Placeholder 4"/>
          <p:cNvSpPr>
            <a:spLocks noGrp="1"/>
          </p:cNvSpPr>
          <p:nvPr>
            <p:ph type="dt" sz="half" idx="10"/>
          </p:nvPr>
        </p:nvSpPr>
        <p:spPr>
          <a:ln/>
        </p:spPr>
        <p:txBody>
          <a:bodyPr/>
          <a:lstStyle>
            <a:lvl1pPr>
              <a:defRPr/>
            </a:lvl1pPr>
          </a:lstStyle>
          <a:p>
            <a:pPr>
              <a:defRPr/>
            </a:pPr>
            <a:fld id="{304BEA9B-6382-4D81-AF50-AF8F3FEB29A4}" type="datetime1">
              <a:rPr lang="zh-TW" altLang="en-US"/>
              <a:pPr>
                <a:defRPr/>
              </a:pPr>
              <a:t>2012/1/2</a:t>
            </a:fld>
            <a:endParaRPr lang="en-GB" altLang="zh-TW"/>
          </a:p>
        </p:txBody>
      </p:sp>
      <p:sp>
        <p:nvSpPr>
          <p:cNvPr id="4" name="Slide Number Placeholder 6"/>
          <p:cNvSpPr>
            <a:spLocks noGrp="1"/>
          </p:cNvSpPr>
          <p:nvPr>
            <p:ph type="sldNum" sz="quarter" idx="11"/>
          </p:nvPr>
        </p:nvSpPr>
        <p:spPr>
          <a:ln/>
        </p:spPr>
        <p:txBody>
          <a:bodyPr/>
          <a:lstStyle>
            <a:lvl1pPr>
              <a:defRPr/>
            </a:lvl1pPr>
          </a:lstStyle>
          <a:p>
            <a:pPr>
              <a:defRPr/>
            </a:pPr>
            <a:fld id="{A6F86AAD-7C67-493A-A0AC-6AD328B57F5F}" type="slidenum">
              <a:rPr lang="zh-TW" altLang="en-GB"/>
              <a:pPr>
                <a:defRPr/>
              </a:pPr>
              <a:t>‹#›</a:t>
            </a:fld>
            <a:endParaRPr lang="en-GB"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4"/>
          <p:cNvSpPr>
            <a:spLocks noGrp="1"/>
          </p:cNvSpPr>
          <p:nvPr>
            <p:ph type="dt" sz="half" idx="10"/>
          </p:nvPr>
        </p:nvSpPr>
        <p:spPr>
          <a:ln/>
        </p:spPr>
        <p:txBody>
          <a:bodyPr/>
          <a:lstStyle>
            <a:lvl1pPr>
              <a:defRPr/>
            </a:lvl1pPr>
          </a:lstStyle>
          <a:p>
            <a:pPr>
              <a:defRPr/>
            </a:pPr>
            <a:fld id="{14EB7542-1601-4B26-A105-43CA06E05381}" type="datetime1">
              <a:rPr lang="zh-TW" altLang="en-US"/>
              <a:pPr>
                <a:defRPr/>
              </a:pPr>
              <a:t>2012/1/2</a:t>
            </a:fld>
            <a:endParaRPr lang="en-GB" altLang="zh-TW"/>
          </a:p>
        </p:txBody>
      </p:sp>
      <p:sp>
        <p:nvSpPr>
          <p:cNvPr id="3" name="Slide Number Placeholder 6"/>
          <p:cNvSpPr>
            <a:spLocks noGrp="1"/>
          </p:cNvSpPr>
          <p:nvPr>
            <p:ph type="sldNum" sz="quarter" idx="11"/>
          </p:nvPr>
        </p:nvSpPr>
        <p:spPr>
          <a:ln/>
        </p:spPr>
        <p:txBody>
          <a:bodyPr/>
          <a:lstStyle>
            <a:lvl1pPr>
              <a:defRPr/>
            </a:lvl1pPr>
          </a:lstStyle>
          <a:p>
            <a:pPr>
              <a:defRPr/>
            </a:pPr>
            <a:fld id="{BC84170C-C477-4D87-91FC-C0D276D6DB34}" type="slidenum">
              <a:rPr lang="zh-TW" altLang="en-GB"/>
              <a:pPr>
                <a:defRPr/>
              </a:pPr>
              <a:t>‹#›</a:t>
            </a:fld>
            <a:endParaRPr lang="en-GB"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a:ln/>
        </p:spPr>
        <p:txBody>
          <a:bodyPr/>
          <a:lstStyle>
            <a:lvl1pPr>
              <a:defRPr/>
            </a:lvl1pPr>
          </a:lstStyle>
          <a:p>
            <a:pPr>
              <a:defRPr/>
            </a:pPr>
            <a:fld id="{1637ABB8-D238-4A75-A6AE-677B462115E1}" type="datetime1">
              <a:rPr lang="zh-TW" altLang="en-US"/>
              <a:pPr>
                <a:defRPr/>
              </a:pPr>
              <a:t>2012/1/2</a:t>
            </a:fld>
            <a:endParaRPr lang="en-GB" altLang="zh-TW"/>
          </a:p>
        </p:txBody>
      </p:sp>
      <p:sp>
        <p:nvSpPr>
          <p:cNvPr id="6" name="Slide Number Placeholder 6"/>
          <p:cNvSpPr>
            <a:spLocks noGrp="1"/>
          </p:cNvSpPr>
          <p:nvPr>
            <p:ph type="sldNum" sz="quarter" idx="11"/>
          </p:nvPr>
        </p:nvSpPr>
        <p:spPr>
          <a:ln/>
        </p:spPr>
        <p:txBody>
          <a:bodyPr/>
          <a:lstStyle>
            <a:lvl1pPr>
              <a:defRPr/>
            </a:lvl1pPr>
          </a:lstStyle>
          <a:p>
            <a:pPr>
              <a:defRPr/>
            </a:pPr>
            <a:fld id="{C885BBE9-B0DC-4F80-8D65-69BF1C80E045}" type="slidenum">
              <a:rPr lang="zh-TW" altLang="en-GB"/>
              <a:pPr>
                <a:defRPr/>
              </a:pPr>
              <a:t>‹#›</a:t>
            </a:fld>
            <a:endParaRPr lang="en-GB"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a:ln/>
        </p:spPr>
        <p:txBody>
          <a:bodyPr/>
          <a:lstStyle>
            <a:lvl1pPr>
              <a:defRPr/>
            </a:lvl1pPr>
          </a:lstStyle>
          <a:p>
            <a:pPr>
              <a:defRPr/>
            </a:pPr>
            <a:fld id="{4BAD260A-A75C-4178-A6A6-B72B05DD2529}" type="datetime1">
              <a:rPr lang="zh-TW" altLang="en-US"/>
              <a:pPr>
                <a:defRPr/>
              </a:pPr>
              <a:t>2012/1/2</a:t>
            </a:fld>
            <a:endParaRPr lang="en-GB" altLang="zh-TW"/>
          </a:p>
        </p:txBody>
      </p:sp>
      <p:sp>
        <p:nvSpPr>
          <p:cNvPr id="6" name="Slide Number Placeholder 6"/>
          <p:cNvSpPr>
            <a:spLocks noGrp="1"/>
          </p:cNvSpPr>
          <p:nvPr>
            <p:ph type="sldNum" sz="quarter" idx="11"/>
          </p:nvPr>
        </p:nvSpPr>
        <p:spPr>
          <a:ln/>
        </p:spPr>
        <p:txBody>
          <a:bodyPr/>
          <a:lstStyle>
            <a:lvl1pPr>
              <a:defRPr/>
            </a:lvl1pPr>
          </a:lstStyle>
          <a:p>
            <a:pPr>
              <a:defRPr/>
            </a:pPr>
            <a:fld id="{0D5F5DAE-582B-4A55-9763-D9F3A77478DE}" type="slidenum">
              <a:rPr lang="zh-TW" altLang="en-GB"/>
              <a:pPr>
                <a:defRPr/>
              </a:pPr>
              <a:t>‹#›</a:t>
            </a:fld>
            <a:endParaRPr lang="en-GB"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8.xml"/><Relationship Id="rId2" Type="http://schemas.openxmlformats.org/officeDocument/2006/relationships/slideLayout" Target="../slideLayouts/slideLayout37.xml"/><Relationship Id="rId1" Type="http://schemas.openxmlformats.org/officeDocument/2006/relationships/slideLayout" Target="../slideLayouts/slideLayout36.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40.xml"/><Relationship Id="rId1" Type="http://schemas.openxmlformats.org/officeDocument/2006/relationships/slideLayout" Target="../slideLayouts/slideLayout39.xml"/><Relationship Id="rId4" Type="http://schemas.openxmlformats.org/officeDocument/2006/relationships/image" Target="../media/image1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6" descr="Banner_no-trans.png"/>
          <p:cNvPicPr>
            <a:picLocks noChangeAspect="1"/>
          </p:cNvPicPr>
          <p:nvPr/>
        </p:nvPicPr>
        <p:blipFill>
          <a:blip r:embed="rId15" cstate="print"/>
          <a:srcRect/>
          <a:stretch>
            <a:fillRect/>
          </a:stretch>
        </p:blipFill>
        <p:spPr bwMode="auto">
          <a:xfrm>
            <a:off x="0" y="0"/>
            <a:ext cx="9144000" cy="1027113"/>
          </a:xfrm>
          <a:prstGeom prst="rect">
            <a:avLst/>
          </a:prstGeom>
          <a:noFill/>
          <a:ln w="9525">
            <a:noFill/>
            <a:miter lim="800000"/>
            <a:headEnd/>
            <a:tailEnd/>
          </a:ln>
        </p:spPr>
      </p:pic>
      <p:sp>
        <p:nvSpPr>
          <p:cNvPr id="8" name="Line 10"/>
          <p:cNvSpPr>
            <a:spLocks noChangeShapeType="1"/>
          </p:cNvSpPr>
          <p:nvPr/>
        </p:nvSpPr>
        <p:spPr bwMode="auto">
          <a:xfrm>
            <a:off x="300038" y="6373813"/>
            <a:ext cx="8529637" cy="0"/>
          </a:xfrm>
          <a:prstGeom prst="line">
            <a:avLst/>
          </a:prstGeom>
          <a:noFill/>
          <a:ln w="3175">
            <a:solidFill>
              <a:srgbClr val="000000"/>
            </a:solidFill>
            <a:round/>
            <a:headEnd/>
            <a:tailEnd/>
          </a:ln>
        </p:spPr>
        <p:txBody>
          <a:bodyPr/>
          <a:lstStyle/>
          <a:p>
            <a:pPr>
              <a:defRPr/>
            </a:pPr>
            <a:endParaRPr kumimoji="0" lang="zh-TW" altLang="en-US">
              <a:ea typeface="+mn-ea"/>
            </a:endParaRPr>
          </a:p>
        </p:txBody>
      </p:sp>
      <p:sp>
        <p:nvSpPr>
          <p:cNvPr id="9" name="Line 10"/>
          <p:cNvSpPr>
            <a:spLocks noChangeShapeType="1"/>
          </p:cNvSpPr>
          <p:nvPr/>
        </p:nvSpPr>
        <p:spPr bwMode="auto">
          <a:xfrm>
            <a:off x="201613" y="6373813"/>
            <a:ext cx="8639175" cy="0"/>
          </a:xfrm>
          <a:prstGeom prst="line">
            <a:avLst/>
          </a:prstGeom>
          <a:noFill/>
          <a:ln w="3175">
            <a:solidFill>
              <a:srgbClr val="000000"/>
            </a:solidFill>
            <a:round/>
            <a:headEnd/>
            <a:tailEnd/>
          </a:ln>
        </p:spPr>
        <p:txBody>
          <a:bodyPr/>
          <a:lstStyle/>
          <a:p>
            <a:pPr>
              <a:defRPr/>
            </a:pPr>
            <a:endParaRPr kumimoji="0" lang="zh-TW" altLang="en-US">
              <a:ea typeface="+mn-ea"/>
            </a:endParaRPr>
          </a:p>
        </p:txBody>
      </p:sp>
      <p:sp>
        <p:nvSpPr>
          <p:cNvPr id="10" name="Text Box 8"/>
          <p:cNvSpPr txBox="1">
            <a:spLocks noChangeArrowheads="1"/>
          </p:cNvSpPr>
          <p:nvPr/>
        </p:nvSpPr>
        <p:spPr bwMode="auto">
          <a:xfrm>
            <a:off x="203200" y="6400800"/>
            <a:ext cx="3073400" cy="215900"/>
          </a:xfrm>
          <a:prstGeom prst="rect">
            <a:avLst/>
          </a:prstGeom>
          <a:noFill/>
          <a:ln w="9525">
            <a:noFill/>
            <a:miter lim="800000"/>
            <a:headEnd/>
            <a:tailEnd/>
          </a:ln>
          <a:effectLst/>
        </p:spPr>
        <p:txBody>
          <a:bodyPr lIns="0" rIns="0">
            <a:spAutoFit/>
          </a:bodyPr>
          <a:lstStyle/>
          <a:p>
            <a:pPr>
              <a:spcBef>
                <a:spcPct val="50000"/>
              </a:spcBef>
              <a:defRPr/>
            </a:pPr>
            <a:r>
              <a:rPr kumimoji="0" lang="en-US" altLang="zh-TW" sz="400" dirty="0">
                <a:solidFill>
                  <a:srgbClr val="00338D"/>
                </a:solidFill>
                <a:ea typeface="新細明體" pitchFamily="18" charset="-120"/>
              </a:rPr>
              <a:t>© 2011 KPMG, a Taiwan partnership and a member firm of the KPMG network of independent member firms affiliated with KPMG International Cooperative ("KPMG International"), a Swiss entity. All rights reserved. </a:t>
            </a:r>
            <a:endParaRPr kumimoji="0" lang="en-GB" altLang="zh-TW" sz="400" dirty="0">
              <a:solidFill>
                <a:srgbClr val="00338D"/>
              </a:solidFill>
              <a:ea typeface="新細明體" pitchFamily="18" charset="-120"/>
            </a:endParaRPr>
          </a:p>
        </p:txBody>
      </p:sp>
      <p:sp>
        <p:nvSpPr>
          <p:cNvPr id="1030" name="Rectangle 2"/>
          <p:cNvSpPr>
            <a:spLocks noGrp="1" noChangeArrowheads="1"/>
          </p:cNvSpPr>
          <p:nvPr>
            <p:ph type="title"/>
          </p:nvPr>
        </p:nvSpPr>
        <p:spPr bwMode="auto">
          <a:xfrm>
            <a:off x="203200" y="115888"/>
            <a:ext cx="8545513" cy="792162"/>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smtClean="0"/>
              <a:t>按一下以編輯母片標題樣式</a:t>
            </a:r>
            <a:endParaRPr lang="en-GB" altLang="zh-TW" smtClean="0"/>
          </a:p>
        </p:txBody>
      </p:sp>
      <p:sp>
        <p:nvSpPr>
          <p:cNvPr id="1031" name="Rectangle 3"/>
          <p:cNvSpPr>
            <a:spLocks noGrp="1" noChangeArrowheads="1"/>
          </p:cNvSpPr>
          <p:nvPr>
            <p:ph type="body" idx="1"/>
          </p:nvPr>
        </p:nvSpPr>
        <p:spPr bwMode="auto">
          <a:xfrm>
            <a:off x="211138" y="1389063"/>
            <a:ext cx="8682037" cy="45259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按一下以編輯母片</a:t>
            </a:r>
          </a:p>
          <a:p>
            <a:pPr lvl="1"/>
            <a:r>
              <a:rPr lang="en-US" smtClean="0"/>
              <a:t>第二層</a:t>
            </a:r>
          </a:p>
          <a:p>
            <a:pPr lvl="2"/>
            <a:r>
              <a:rPr lang="en-US" smtClean="0"/>
              <a:t>第三層</a:t>
            </a:r>
          </a:p>
          <a:p>
            <a:pPr lvl="3"/>
            <a:r>
              <a:rPr lang="en-US" smtClean="0"/>
              <a:t>第四層</a:t>
            </a:r>
          </a:p>
          <a:p>
            <a:pPr lvl="4"/>
            <a:r>
              <a:rPr lang="en-US" smtClean="0"/>
              <a:t>第五層</a:t>
            </a:r>
            <a:endParaRPr lang="en-GB" altLang="zh-TW" smtClean="0"/>
          </a:p>
        </p:txBody>
      </p:sp>
      <p:sp>
        <p:nvSpPr>
          <p:cNvPr id="11" name="Date Placeholder 4"/>
          <p:cNvSpPr>
            <a:spLocks noGrp="1"/>
          </p:cNvSpPr>
          <p:nvPr>
            <p:ph type="dt" sz="half" idx="2"/>
          </p:nvPr>
        </p:nvSpPr>
        <p:spPr bwMode="auto">
          <a:xfrm>
            <a:off x="6988175" y="6386513"/>
            <a:ext cx="1655763" cy="2794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kumimoji="0" sz="900">
                <a:solidFill>
                  <a:srgbClr val="00338D"/>
                </a:solidFill>
                <a:ea typeface="新細明體" pitchFamily="18" charset="-120"/>
              </a:defRPr>
            </a:lvl1pPr>
          </a:lstStyle>
          <a:p>
            <a:pPr>
              <a:defRPr/>
            </a:pPr>
            <a:fld id="{82113E04-B65E-4173-BCBC-346CC895928B}" type="datetime1">
              <a:rPr lang="zh-TW" altLang="en-US"/>
              <a:pPr>
                <a:defRPr/>
              </a:pPr>
              <a:t>2012/1/2</a:t>
            </a:fld>
            <a:endParaRPr lang="en-GB" altLang="zh-TW"/>
          </a:p>
        </p:txBody>
      </p:sp>
      <p:sp>
        <p:nvSpPr>
          <p:cNvPr id="13" name="Slide Number Placeholder 6"/>
          <p:cNvSpPr>
            <a:spLocks noGrp="1"/>
          </p:cNvSpPr>
          <p:nvPr>
            <p:ph type="sldNum" sz="quarter" idx="4"/>
          </p:nvPr>
        </p:nvSpPr>
        <p:spPr bwMode="auto">
          <a:xfrm>
            <a:off x="8297863" y="6386513"/>
            <a:ext cx="658812" cy="2794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kumimoji="0" sz="900">
                <a:solidFill>
                  <a:srgbClr val="00338D"/>
                </a:solidFill>
                <a:ea typeface="新細明體" pitchFamily="18" charset="-120"/>
              </a:defRPr>
            </a:lvl1pPr>
          </a:lstStyle>
          <a:p>
            <a:pPr>
              <a:defRPr/>
            </a:pPr>
            <a:fld id="{95E59B07-0F89-40B4-8739-DC0829E4A53D}" type="slidenum">
              <a:rPr lang="zh-TW" altLang="en-GB"/>
              <a:pPr>
                <a:defRPr/>
              </a:pPr>
              <a:t>‹#›</a:t>
            </a:fld>
            <a:endParaRPr lang="en-GB" altLang="zh-TW"/>
          </a:p>
        </p:txBody>
      </p:sp>
    </p:spTree>
  </p:cSld>
  <p:clrMap bg1="lt1" tx1="dk1" bg2="lt2" tx2="dk2" accent1="accent1" accent2="accent2" accent3="accent3" accent4="accent4" accent5="accent5" accent6="accent6" hlink="hlink" folHlink="folHlink"/>
  <p:sldLayoutIdLst>
    <p:sldLayoutId id="2147484281" r:id="rId1"/>
    <p:sldLayoutId id="2147484282" r:id="rId2"/>
    <p:sldLayoutId id="2147484283" r:id="rId3"/>
    <p:sldLayoutId id="2147484284" r:id="rId4"/>
    <p:sldLayoutId id="2147484285" r:id="rId5"/>
    <p:sldLayoutId id="2147484286" r:id="rId6"/>
    <p:sldLayoutId id="2147484287" r:id="rId7"/>
    <p:sldLayoutId id="2147484288" r:id="rId8"/>
    <p:sldLayoutId id="2147484289" r:id="rId9"/>
    <p:sldLayoutId id="2147484290" r:id="rId10"/>
    <p:sldLayoutId id="2147484291" r:id="rId11"/>
    <p:sldLayoutId id="2147484292" r:id="rId12"/>
    <p:sldLayoutId id="2147484316" r:id="rId13"/>
  </p:sldLayoutIdLst>
  <p:timing>
    <p:tnLst>
      <p:par>
        <p:cTn id="1" dur="indefinite" restart="never" nodeType="tmRoot"/>
      </p:par>
    </p:tnLst>
  </p:timing>
  <p:hf hdr="0"/>
  <p:txStyles>
    <p:titleStyle>
      <a:lvl1pPr algn="l" rtl="0" eaLnBrk="0" fontAlgn="base" hangingPunct="0">
        <a:spcBef>
          <a:spcPct val="0"/>
        </a:spcBef>
        <a:spcAft>
          <a:spcPct val="0"/>
        </a:spcAft>
        <a:defRPr b="1">
          <a:solidFill>
            <a:schemeClr val="bg1"/>
          </a:solidFill>
          <a:latin typeface="+mj-lt"/>
          <a:ea typeface="+mj-ea"/>
          <a:cs typeface="+mj-cs"/>
        </a:defRPr>
      </a:lvl1pPr>
      <a:lvl2pPr algn="l" rtl="0" eaLnBrk="0" fontAlgn="base" hangingPunct="0">
        <a:spcBef>
          <a:spcPct val="0"/>
        </a:spcBef>
        <a:spcAft>
          <a:spcPct val="0"/>
        </a:spcAft>
        <a:defRPr b="1">
          <a:solidFill>
            <a:schemeClr val="bg1"/>
          </a:solidFill>
          <a:latin typeface="Arial" charset="0"/>
          <a:cs typeface="Arial" charset="0"/>
        </a:defRPr>
      </a:lvl2pPr>
      <a:lvl3pPr algn="l" rtl="0" eaLnBrk="0" fontAlgn="base" hangingPunct="0">
        <a:spcBef>
          <a:spcPct val="0"/>
        </a:spcBef>
        <a:spcAft>
          <a:spcPct val="0"/>
        </a:spcAft>
        <a:defRPr b="1">
          <a:solidFill>
            <a:schemeClr val="bg1"/>
          </a:solidFill>
          <a:latin typeface="Arial" charset="0"/>
          <a:cs typeface="Arial" charset="0"/>
        </a:defRPr>
      </a:lvl3pPr>
      <a:lvl4pPr algn="l" rtl="0" eaLnBrk="0" fontAlgn="base" hangingPunct="0">
        <a:spcBef>
          <a:spcPct val="0"/>
        </a:spcBef>
        <a:spcAft>
          <a:spcPct val="0"/>
        </a:spcAft>
        <a:defRPr b="1">
          <a:solidFill>
            <a:schemeClr val="bg1"/>
          </a:solidFill>
          <a:latin typeface="Arial" charset="0"/>
          <a:cs typeface="Arial" charset="0"/>
        </a:defRPr>
      </a:lvl4pPr>
      <a:lvl5pPr algn="l" rtl="0" eaLnBrk="0" fontAlgn="base" hangingPunct="0">
        <a:spcBef>
          <a:spcPct val="0"/>
        </a:spcBef>
        <a:spcAft>
          <a:spcPct val="0"/>
        </a:spcAft>
        <a:defRPr b="1">
          <a:solidFill>
            <a:schemeClr val="bg1"/>
          </a:solidFill>
          <a:latin typeface="Arial" charset="0"/>
          <a:cs typeface="Arial" charset="0"/>
        </a:defRPr>
      </a:lvl5pPr>
      <a:lvl6pPr marL="457200" algn="l" rtl="0" fontAlgn="base">
        <a:spcBef>
          <a:spcPct val="0"/>
        </a:spcBef>
        <a:spcAft>
          <a:spcPct val="0"/>
        </a:spcAft>
        <a:defRPr b="1">
          <a:solidFill>
            <a:schemeClr val="bg1"/>
          </a:solidFill>
          <a:latin typeface="Arial" charset="0"/>
          <a:cs typeface="Arial" charset="0"/>
        </a:defRPr>
      </a:lvl6pPr>
      <a:lvl7pPr marL="914400" algn="l" rtl="0" fontAlgn="base">
        <a:spcBef>
          <a:spcPct val="0"/>
        </a:spcBef>
        <a:spcAft>
          <a:spcPct val="0"/>
        </a:spcAft>
        <a:defRPr b="1">
          <a:solidFill>
            <a:schemeClr val="bg1"/>
          </a:solidFill>
          <a:latin typeface="Arial" charset="0"/>
          <a:cs typeface="Arial" charset="0"/>
        </a:defRPr>
      </a:lvl7pPr>
      <a:lvl8pPr marL="1371600" algn="l" rtl="0" fontAlgn="base">
        <a:spcBef>
          <a:spcPct val="0"/>
        </a:spcBef>
        <a:spcAft>
          <a:spcPct val="0"/>
        </a:spcAft>
        <a:defRPr b="1">
          <a:solidFill>
            <a:schemeClr val="bg1"/>
          </a:solidFill>
          <a:latin typeface="Arial" charset="0"/>
          <a:cs typeface="Arial" charset="0"/>
        </a:defRPr>
      </a:lvl8pPr>
      <a:lvl9pPr marL="1828800" algn="l" rtl="0" fontAlgn="base">
        <a:spcBef>
          <a:spcPct val="0"/>
        </a:spcBef>
        <a:spcAft>
          <a:spcPct val="0"/>
        </a:spcAft>
        <a:defRPr b="1">
          <a:solidFill>
            <a:schemeClr val="bg1"/>
          </a:solidFill>
          <a:latin typeface="Arial" charset="0"/>
          <a:cs typeface="Arial" charset="0"/>
        </a:defRPr>
      </a:lvl9pPr>
    </p:titleStyle>
    <p:bodyStyle>
      <a:lvl1pPr marL="342900" indent="-342900" algn="l" rtl="0" eaLnBrk="0" fontAlgn="base" hangingPunct="0">
        <a:spcBef>
          <a:spcPct val="0"/>
        </a:spcBef>
        <a:spcAft>
          <a:spcPct val="0"/>
        </a:spcAft>
        <a:defRPr sz="1400" b="1">
          <a:solidFill>
            <a:schemeClr val="accent1"/>
          </a:solidFill>
          <a:latin typeface="+mn-lt"/>
          <a:ea typeface="+mn-ea"/>
          <a:cs typeface="+mn-cs"/>
        </a:defRPr>
      </a:lvl1pPr>
      <a:lvl2pPr marL="1588" indent="455613" algn="l" rtl="0" eaLnBrk="0" fontAlgn="base" hangingPunct="0">
        <a:spcBef>
          <a:spcPct val="0"/>
        </a:spcBef>
        <a:spcAft>
          <a:spcPct val="0"/>
        </a:spcAft>
        <a:defRPr sz="1400">
          <a:solidFill>
            <a:schemeClr val="tx1"/>
          </a:solidFill>
          <a:latin typeface="+mn-lt"/>
          <a:cs typeface="+mn-cs"/>
        </a:defRPr>
      </a:lvl2pPr>
      <a:lvl3pPr marL="3175" indent="142875" algn="l" rtl="0" eaLnBrk="0" fontAlgn="base" hangingPunct="0">
        <a:spcBef>
          <a:spcPct val="0"/>
        </a:spcBef>
        <a:spcAft>
          <a:spcPct val="0"/>
        </a:spcAft>
        <a:buChar char="•"/>
        <a:defRPr sz="1400">
          <a:solidFill>
            <a:schemeClr val="tx1"/>
          </a:solidFill>
          <a:latin typeface="+mn-lt"/>
          <a:cs typeface="+mn-cs"/>
        </a:defRPr>
      </a:lvl3pPr>
      <a:lvl4pPr marL="269875" indent="153988" algn="l" rtl="0" eaLnBrk="0" fontAlgn="base" hangingPunct="0">
        <a:spcBef>
          <a:spcPct val="0"/>
        </a:spcBef>
        <a:spcAft>
          <a:spcPct val="0"/>
        </a:spcAft>
        <a:buFont typeface="Arial" charset="0"/>
        <a:buChar char="-"/>
        <a:defRPr sz="1400">
          <a:solidFill>
            <a:schemeClr val="tx1"/>
          </a:solidFill>
          <a:latin typeface="+mn-lt"/>
          <a:cs typeface="+mn-cs"/>
        </a:defRPr>
      </a:lvl4pPr>
      <a:lvl5pPr marL="549275" indent="138113" algn="l" rtl="0" eaLnBrk="0" fontAlgn="base" hangingPunct="0">
        <a:spcBef>
          <a:spcPct val="0"/>
        </a:spcBef>
        <a:spcAft>
          <a:spcPct val="0"/>
        </a:spcAft>
        <a:buFont typeface="Arial" charset="0"/>
        <a:buChar char="-"/>
        <a:defRPr sz="1400">
          <a:solidFill>
            <a:schemeClr val="tx1"/>
          </a:solidFill>
          <a:latin typeface="+mn-lt"/>
          <a:cs typeface="+mn-cs"/>
        </a:defRPr>
      </a:lvl5pPr>
      <a:lvl6pPr marL="1006475" indent="138113" algn="l" rtl="0" fontAlgn="base">
        <a:spcBef>
          <a:spcPct val="0"/>
        </a:spcBef>
        <a:spcAft>
          <a:spcPct val="0"/>
        </a:spcAft>
        <a:buFont typeface="Arial" charset="0"/>
        <a:buChar char="-"/>
        <a:defRPr sz="1400">
          <a:solidFill>
            <a:schemeClr val="tx1"/>
          </a:solidFill>
          <a:latin typeface="+mn-lt"/>
          <a:cs typeface="+mn-cs"/>
        </a:defRPr>
      </a:lvl6pPr>
      <a:lvl7pPr marL="1463675" indent="138113" algn="l" rtl="0" fontAlgn="base">
        <a:spcBef>
          <a:spcPct val="0"/>
        </a:spcBef>
        <a:spcAft>
          <a:spcPct val="0"/>
        </a:spcAft>
        <a:buFont typeface="Arial" charset="0"/>
        <a:buChar char="-"/>
        <a:defRPr sz="1400">
          <a:solidFill>
            <a:schemeClr val="tx1"/>
          </a:solidFill>
          <a:latin typeface="+mn-lt"/>
          <a:cs typeface="+mn-cs"/>
        </a:defRPr>
      </a:lvl7pPr>
      <a:lvl8pPr marL="1920875" indent="138113" algn="l" rtl="0" fontAlgn="base">
        <a:spcBef>
          <a:spcPct val="0"/>
        </a:spcBef>
        <a:spcAft>
          <a:spcPct val="0"/>
        </a:spcAft>
        <a:buFont typeface="Arial" charset="0"/>
        <a:buChar char="-"/>
        <a:defRPr sz="1400">
          <a:solidFill>
            <a:schemeClr val="tx1"/>
          </a:solidFill>
          <a:latin typeface="+mn-lt"/>
          <a:cs typeface="+mn-cs"/>
        </a:defRPr>
      </a:lvl8pPr>
      <a:lvl9pPr marL="2378075" indent="138113" algn="l" rtl="0" fontAlgn="base">
        <a:spcBef>
          <a:spcPct val="0"/>
        </a:spcBef>
        <a:spcAft>
          <a:spcPct val="0"/>
        </a:spcAft>
        <a:buFont typeface="Arial" charset="0"/>
        <a:buChar char="-"/>
        <a:defRPr sz="1400">
          <a:solidFill>
            <a:schemeClr val="tx1"/>
          </a:solidFill>
          <a:latin typeface="+mn-lt"/>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6" descr="Banner_no-trans.png"/>
          <p:cNvPicPr>
            <a:picLocks noChangeAspect="1"/>
          </p:cNvPicPr>
          <p:nvPr/>
        </p:nvPicPr>
        <p:blipFill>
          <a:blip r:embed="rId13" cstate="print"/>
          <a:srcRect/>
          <a:stretch>
            <a:fillRect/>
          </a:stretch>
        </p:blipFill>
        <p:spPr bwMode="auto">
          <a:xfrm>
            <a:off x="0" y="0"/>
            <a:ext cx="9144000" cy="1027113"/>
          </a:xfrm>
          <a:prstGeom prst="rect">
            <a:avLst/>
          </a:prstGeom>
          <a:noFill/>
          <a:ln w="9525">
            <a:noFill/>
            <a:miter lim="800000"/>
            <a:headEnd/>
            <a:tailEnd/>
          </a:ln>
        </p:spPr>
      </p:pic>
      <p:sp>
        <p:nvSpPr>
          <p:cNvPr id="8" name="Line 10"/>
          <p:cNvSpPr>
            <a:spLocks noChangeShapeType="1"/>
          </p:cNvSpPr>
          <p:nvPr/>
        </p:nvSpPr>
        <p:spPr bwMode="auto">
          <a:xfrm>
            <a:off x="300038" y="6373813"/>
            <a:ext cx="8529637" cy="0"/>
          </a:xfrm>
          <a:prstGeom prst="line">
            <a:avLst/>
          </a:prstGeom>
          <a:noFill/>
          <a:ln w="3175">
            <a:solidFill>
              <a:srgbClr val="000000"/>
            </a:solidFill>
            <a:round/>
            <a:headEnd/>
            <a:tailEnd/>
          </a:ln>
        </p:spPr>
        <p:txBody>
          <a:bodyPr/>
          <a:lstStyle/>
          <a:p>
            <a:pPr>
              <a:defRPr/>
            </a:pPr>
            <a:endParaRPr kumimoji="0" lang="zh-TW" altLang="en-US">
              <a:ea typeface="+mn-ea"/>
            </a:endParaRPr>
          </a:p>
        </p:txBody>
      </p:sp>
      <p:sp>
        <p:nvSpPr>
          <p:cNvPr id="9" name="Line 10"/>
          <p:cNvSpPr>
            <a:spLocks noChangeShapeType="1"/>
          </p:cNvSpPr>
          <p:nvPr/>
        </p:nvSpPr>
        <p:spPr bwMode="auto">
          <a:xfrm>
            <a:off x="201613" y="6373813"/>
            <a:ext cx="8639175" cy="0"/>
          </a:xfrm>
          <a:prstGeom prst="line">
            <a:avLst/>
          </a:prstGeom>
          <a:noFill/>
          <a:ln w="3175">
            <a:solidFill>
              <a:srgbClr val="000000"/>
            </a:solidFill>
            <a:round/>
            <a:headEnd/>
            <a:tailEnd/>
          </a:ln>
        </p:spPr>
        <p:txBody>
          <a:bodyPr/>
          <a:lstStyle/>
          <a:p>
            <a:pPr>
              <a:defRPr/>
            </a:pPr>
            <a:endParaRPr kumimoji="0" lang="zh-TW" altLang="en-US">
              <a:ea typeface="+mn-ea"/>
            </a:endParaRPr>
          </a:p>
        </p:txBody>
      </p:sp>
      <p:sp>
        <p:nvSpPr>
          <p:cNvPr id="10" name="Text Box 8"/>
          <p:cNvSpPr txBox="1">
            <a:spLocks noChangeArrowheads="1"/>
          </p:cNvSpPr>
          <p:nvPr/>
        </p:nvSpPr>
        <p:spPr bwMode="auto">
          <a:xfrm>
            <a:off x="203200" y="6400800"/>
            <a:ext cx="3073400" cy="333375"/>
          </a:xfrm>
          <a:prstGeom prst="rect">
            <a:avLst/>
          </a:prstGeom>
          <a:noFill/>
          <a:ln w="9525">
            <a:noFill/>
            <a:miter lim="800000"/>
            <a:headEnd/>
            <a:tailEnd/>
          </a:ln>
          <a:effectLst/>
        </p:spPr>
        <p:txBody>
          <a:bodyPr lIns="0" rIns="0">
            <a:spAutoFit/>
          </a:bodyPr>
          <a:lstStyle/>
          <a:p>
            <a:pPr>
              <a:spcBef>
                <a:spcPct val="50000"/>
              </a:spcBef>
              <a:defRPr/>
            </a:pPr>
            <a:r>
              <a:rPr kumimoji="0" lang="en-GB" altLang="zh-TW" sz="400">
                <a:solidFill>
                  <a:srgbClr val="00338D"/>
                </a:solidFill>
                <a:ea typeface="新細明體" pitchFamily="18" charset="-120"/>
              </a:rPr>
              <a:t>© 2010 KPMG International Cooperative (“KPMG  International”), a Swiss entity. Member firms of the KPMG network of  independent firms are affiliated with KPMG International. KPMG International  provides no client services. No member firm has any authority to obligate or  bind KPMG International or any other member firm third parties, nor does KPMG  International have any such authority to obligate or bind any member firm.  All  rights reserved.</a:t>
            </a:r>
          </a:p>
        </p:txBody>
      </p:sp>
      <p:sp>
        <p:nvSpPr>
          <p:cNvPr id="2054" name="Rectangle 2"/>
          <p:cNvSpPr>
            <a:spLocks noGrp="1" noChangeArrowheads="1"/>
          </p:cNvSpPr>
          <p:nvPr>
            <p:ph type="title"/>
          </p:nvPr>
        </p:nvSpPr>
        <p:spPr bwMode="auto">
          <a:xfrm>
            <a:off x="203200" y="115888"/>
            <a:ext cx="8545513" cy="792162"/>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altLang="zh-TW" smtClean="0"/>
              <a:t>Click to edit Master title style</a:t>
            </a:r>
            <a:endParaRPr lang="en-GB" altLang="zh-TW" smtClean="0"/>
          </a:p>
        </p:txBody>
      </p:sp>
      <p:sp>
        <p:nvSpPr>
          <p:cNvPr id="2055" name="Rectangle 3"/>
          <p:cNvSpPr>
            <a:spLocks noGrp="1" noChangeArrowheads="1"/>
          </p:cNvSpPr>
          <p:nvPr>
            <p:ph type="body" idx="1"/>
          </p:nvPr>
        </p:nvSpPr>
        <p:spPr bwMode="auto">
          <a:xfrm>
            <a:off x="211138" y="1389063"/>
            <a:ext cx="8682037" cy="45259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GB" altLang="zh-TW" smtClean="0"/>
          </a:p>
        </p:txBody>
      </p:sp>
      <p:sp>
        <p:nvSpPr>
          <p:cNvPr id="11" name="Date Placeholder 4"/>
          <p:cNvSpPr>
            <a:spLocks noGrp="1"/>
          </p:cNvSpPr>
          <p:nvPr>
            <p:ph type="dt" sz="half" idx="2"/>
          </p:nvPr>
        </p:nvSpPr>
        <p:spPr bwMode="auto">
          <a:xfrm>
            <a:off x="6988175" y="6386513"/>
            <a:ext cx="1655763" cy="2794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kumimoji="0" sz="900">
                <a:solidFill>
                  <a:srgbClr val="00338D"/>
                </a:solidFill>
                <a:ea typeface="新細明體" pitchFamily="18" charset="-120"/>
              </a:defRPr>
            </a:lvl1pPr>
          </a:lstStyle>
          <a:p>
            <a:pPr>
              <a:defRPr/>
            </a:pPr>
            <a:fld id="{7325D7FB-2992-4FEF-8068-F73F01B5CCA2}" type="datetime1">
              <a:rPr lang="zh-TW" altLang="en-US"/>
              <a:pPr>
                <a:defRPr/>
              </a:pPr>
              <a:t>2012/1/2</a:t>
            </a:fld>
            <a:endParaRPr lang="en-GB" altLang="zh-TW"/>
          </a:p>
        </p:txBody>
      </p:sp>
      <p:sp>
        <p:nvSpPr>
          <p:cNvPr id="12" name="Footer Placeholder 5"/>
          <p:cNvSpPr>
            <a:spLocks noGrp="1"/>
          </p:cNvSpPr>
          <p:nvPr>
            <p:ph type="ftr" sz="quarter" idx="3"/>
          </p:nvPr>
        </p:nvSpPr>
        <p:spPr bwMode="auto">
          <a:xfrm>
            <a:off x="2149475" y="6386513"/>
            <a:ext cx="5662613" cy="2794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kumimoji="0" sz="900">
                <a:solidFill>
                  <a:srgbClr val="00338D"/>
                </a:solidFill>
                <a:ea typeface="新細明體" pitchFamily="18" charset="-120"/>
              </a:defRPr>
            </a:lvl1pPr>
          </a:lstStyle>
          <a:p>
            <a:pPr>
              <a:defRPr/>
            </a:pPr>
            <a:r>
              <a:rPr lang="zh-TW" altLang="en-GB"/>
              <a:t>GO HEADER &amp; FOOTER TO EDIT THIS TEXT</a:t>
            </a:r>
            <a:endParaRPr lang="en-GB" altLang="zh-TW"/>
          </a:p>
        </p:txBody>
      </p:sp>
      <p:sp>
        <p:nvSpPr>
          <p:cNvPr id="13" name="Slide Number Placeholder 6"/>
          <p:cNvSpPr>
            <a:spLocks noGrp="1"/>
          </p:cNvSpPr>
          <p:nvPr>
            <p:ph type="sldNum" sz="quarter" idx="4"/>
          </p:nvPr>
        </p:nvSpPr>
        <p:spPr bwMode="auto">
          <a:xfrm>
            <a:off x="8297863" y="6386513"/>
            <a:ext cx="658812" cy="2794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kumimoji="0" sz="900">
                <a:solidFill>
                  <a:srgbClr val="00338D"/>
                </a:solidFill>
                <a:ea typeface="新細明體" pitchFamily="18" charset="-120"/>
              </a:defRPr>
            </a:lvl1pPr>
          </a:lstStyle>
          <a:p>
            <a:pPr>
              <a:defRPr/>
            </a:pPr>
            <a:fld id="{FBE207CC-9244-4FBD-B5FC-503D18456B2C}" type="slidenum">
              <a:rPr lang="zh-TW" altLang="en-GB"/>
              <a:pPr>
                <a:defRPr/>
              </a:pPr>
              <a:t>‹#›</a:t>
            </a:fld>
            <a:endParaRPr lang="en-GB" altLang="zh-TW"/>
          </a:p>
        </p:txBody>
      </p:sp>
    </p:spTree>
  </p:cSld>
  <p:clrMap bg1="lt1" tx1="dk1" bg2="lt2" tx2="dk2" accent1="accent1" accent2="accent2" accent3="accent3" accent4="accent4" accent5="accent5" accent6="accent6" hlink="hlink" folHlink="folHlink"/>
  <p:sldLayoutIdLst>
    <p:sldLayoutId id="2147484293" r:id="rId1"/>
    <p:sldLayoutId id="2147484294" r:id="rId2"/>
    <p:sldLayoutId id="2147484295" r:id="rId3"/>
    <p:sldLayoutId id="2147484296" r:id="rId4"/>
    <p:sldLayoutId id="2147484297" r:id="rId5"/>
    <p:sldLayoutId id="2147484298" r:id="rId6"/>
    <p:sldLayoutId id="2147484299" r:id="rId7"/>
    <p:sldLayoutId id="2147484300" r:id="rId8"/>
    <p:sldLayoutId id="2147484301" r:id="rId9"/>
    <p:sldLayoutId id="2147484302" r:id="rId10"/>
    <p:sldLayoutId id="2147484303" r:id="rId11"/>
  </p:sldLayoutIdLst>
  <p:hf hdr="0"/>
  <p:txStyles>
    <p:titleStyle>
      <a:lvl1pPr algn="l" rtl="0" eaLnBrk="0" fontAlgn="base" hangingPunct="0">
        <a:spcBef>
          <a:spcPct val="0"/>
        </a:spcBef>
        <a:spcAft>
          <a:spcPct val="0"/>
        </a:spcAft>
        <a:defRPr b="1">
          <a:solidFill>
            <a:schemeClr val="bg1"/>
          </a:solidFill>
          <a:latin typeface="+mj-lt"/>
          <a:ea typeface="+mj-ea"/>
          <a:cs typeface="+mj-cs"/>
        </a:defRPr>
      </a:lvl1pPr>
      <a:lvl2pPr algn="l" rtl="0" eaLnBrk="0" fontAlgn="base" hangingPunct="0">
        <a:spcBef>
          <a:spcPct val="0"/>
        </a:spcBef>
        <a:spcAft>
          <a:spcPct val="0"/>
        </a:spcAft>
        <a:defRPr b="1">
          <a:solidFill>
            <a:schemeClr val="bg1"/>
          </a:solidFill>
          <a:latin typeface="Arial" charset="0"/>
          <a:cs typeface="Arial" charset="0"/>
        </a:defRPr>
      </a:lvl2pPr>
      <a:lvl3pPr algn="l" rtl="0" eaLnBrk="0" fontAlgn="base" hangingPunct="0">
        <a:spcBef>
          <a:spcPct val="0"/>
        </a:spcBef>
        <a:spcAft>
          <a:spcPct val="0"/>
        </a:spcAft>
        <a:defRPr b="1">
          <a:solidFill>
            <a:schemeClr val="bg1"/>
          </a:solidFill>
          <a:latin typeface="Arial" charset="0"/>
          <a:cs typeface="Arial" charset="0"/>
        </a:defRPr>
      </a:lvl3pPr>
      <a:lvl4pPr algn="l" rtl="0" eaLnBrk="0" fontAlgn="base" hangingPunct="0">
        <a:spcBef>
          <a:spcPct val="0"/>
        </a:spcBef>
        <a:spcAft>
          <a:spcPct val="0"/>
        </a:spcAft>
        <a:defRPr b="1">
          <a:solidFill>
            <a:schemeClr val="bg1"/>
          </a:solidFill>
          <a:latin typeface="Arial" charset="0"/>
          <a:cs typeface="Arial" charset="0"/>
        </a:defRPr>
      </a:lvl4pPr>
      <a:lvl5pPr algn="l" rtl="0" eaLnBrk="0" fontAlgn="base" hangingPunct="0">
        <a:spcBef>
          <a:spcPct val="0"/>
        </a:spcBef>
        <a:spcAft>
          <a:spcPct val="0"/>
        </a:spcAft>
        <a:defRPr b="1">
          <a:solidFill>
            <a:schemeClr val="bg1"/>
          </a:solidFill>
          <a:latin typeface="Arial" charset="0"/>
          <a:cs typeface="Arial" charset="0"/>
        </a:defRPr>
      </a:lvl5pPr>
      <a:lvl6pPr marL="457200" algn="l" rtl="0" fontAlgn="base">
        <a:spcBef>
          <a:spcPct val="0"/>
        </a:spcBef>
        <a:spcAft>
          <a:spcPct val="0"/>
        </a:spcAft>
        <a:defRPr b="1">
          <a:solidFill>
            <a:schemeClr val="bg1"/>
          </a:solidFill>
          <a:latin typeface="Arial" charset="0"/>
          <a:cs typeface="Arial" charset="0"/>
        </a:defRPr>
      </a:lvl6pPr>
      <a:lvl7pPr marL="914400" algn="l" rtl="0" fontAlgn="base">
        <a:spcBef>
          <a:spcPct val="0"/>
        </a:spcBef>
        <a:spcAft>
          <a:spcPct val="0"/>
        </a:spcAft>
        <a:defRPr b="1">
          <a:solidFill>
            <a:schemeClr val="bg1"/>
          </a:solidFill>
          <a:latin typeface="Arial" charset="0"/>
          <a:cs typeface="Arial" charset="0"/>
        </a:defRPr>
      </a:lvl7pPr>
      <a:lvl8pPr marL="1371600" algn="l" rtl="0" fontAlgn="base">
        <a:spcBef>
          <a:spcPct val="0"/>
        </a:spcBef>
        <a:spcAft>
          <a:spcPct val="0"/>
        </a:spcAft>
        <a:defRPr b="1">
          <a:solidFill>
            <a:schemeClr val="bg1"/>
          </a:solidFill>
          <a:latin typeface="Arial" charset="0"/>
          <a:cs typeface="Arial" charset="0"/>
        </a:defRPr>
      </a:lvl8pPr>
      <a:lvl9pPr marL="1828800" algn="l" rtl="0" fontAlgn="base">
        <a:spcBef>
          <a:spcPct val="0"/>
        </a:spcBef>
        <a:spcAft>
          <a:spcPct val="0"/>
        </a:spcAft>
        <a:defRPr b="1">
          <a:solidFill>
            <a:schemeClr val="bg1"/>
          </a:solidFill>
          <a:latin typeface="Arial" charset="0"/>
          <a:cs typeface="Arial" charset="0"/>
        </a:defRPr>
      </a:lvl9pPr>
    </p:titleStyle>
    <p:bodyStyle>
      <a:lvl1pPr marL="266700" indent="-266700" algn="l" rtl="0" eaLnBrk="0" fontAlgn="base" hangingPunct="0">
        <a:spcBef>
          <a:spcPct val="0"/>
        </a:spcBef>
        <a:spcAft>
          <a:spcPct val="0"/>
        </a:spcAft>
        <a:buAutoNum type="arabicPeriod"/>
        <a:tabLst>
          <a:tab pos="568325" algn="l"/>
        </a:tabLst>
        <a:defRPr sz="1400" b="1">
          <a:solidFill>
            <a:schemeClr val="tx1"/>
          </a:solidFill>
          <a:latin typeface="+mn-lt"/>
          <a:ea typeface="+mn-ea"/>
          <a:cs typeface="+mn-cs"/>
        </a:defRPr>
      </a:lvl1pPr>
      <a:lvl2pPr marL="268288" indent="188913" algn="l" rtl="0" eaLnBrk="0" fontAlgn="base" hangingPunct="0">
        <a:spcBef>
          <a:spcPct val="0"/>
        </a:spcBef>
        <a:spcAft>
          <a:spcPct val="0"/>
        </a:spcAft>
        <a:tabLst>
          <a:tab pos="568325" algn="l"/>
        </a:tabLst>
        <a:defRPr sz="1400">
          <a:solidFill>
            <a:schemeClr val="tx1"/>
          </a:solidFill>
          <a:latin typeface="+mn-lt"/>
          <a:cs typeface="+mn-cs"/>
        </a:defRPr>
      </a:lvl2pPr>
      <a:lvl3pPr marL="279400" indent="139700" algn="l" rtl="0" eaLnBrk="0" fontAlgn="base" hangingPunct="0">
        <a:spcBef>
          <a:spcPct val="0"/>
        </a:spcBef>
        <a:spcAft>
          <a:spcPct val="0"/>
        </a:spcAft>
        <a:buFont typeface="Arial" charset="0"/>
        <a:buChar char="-"/>
        <a:tabLst>
          <a:tab pos="568325" algn="l"/>
        </a:tabLst>
        <a:defRPr sz="1400">
          <a:solidFill>
            <a:schemeClr val="tx1"/>
          </a:solidFill>
          <a:latin typeface="+mn-lt"/>
          <a:cs typeface="+mn-cs"/>
        </a:defRPr>
      </a:lvl3pPr>
      <a:lvl4pPr marL="538163" indent="153988" algn="l" rtl="0" eaLnBrk="0" fontAlgn="base" hangingPunct="0">
        <a:spcBef>
          <a:spcPct val="0"/>
        </a:spcBef>
        <a:spcAft>
          <a:spcPct val="0"/>
        </a:spcAft>
        <a:buFont typeface="Arial" charset="0"/>
        <a:buChar char="-"/>
        <a:tabLst>
          <a:tab pos="568325" algn="l"/>
        </a:tabLst>
        <a:defRPr sz="1400">
          <a:solidFill>
            <a:schemeClr val="tx1"/>
          </a:solidFill>
          <a:latin typeface="+mn-lt"/>
          <a:cs typeface="+mn-cs"/>
        </a:defRPr>
      </a:lvl4pPr>
      <a:lvl5pPr marL="693738" indent="138113" algn="l" rtl="0" eaLnBrk="0" fontAlgn="base" hangingPunct="0">
        <a:spcBef>
          <a:spcPct val="0"/>
        </a:spcBef>
        <a:spcAft>
          <a:spcPct val="0"/>
        </a:spcAft>
        <a:buFont typeface="Arial" charset="0"/>
        <a:buChar char="-"/>
        <a:tabLst>
          <a:tab pos="568325" algn="l"/>
        </a:tabLst>
        <a:defRPr sz="1400">
          <a:solidFill>
            <a:schemeClr val="tx1"/>
          </a:solidFill>
          <a:latin typeface="+mn-lt"/>
          <a:cs typeface="+mn-cs"/>
        </a:defRPr>
      </a:lvl5pPr>
      <a:lvl6pPr marL="1150938" indent="138113" algn="l" rtl="0" fontAlgn="base">
        <a:spcBef>
          <a:spcPct val="0"/>
        </a:spcBef>
        <a:spcAft>
          <a:spcPct val="0"/>
        </a:spcAft>
        <a:buFont typeface="Arial" charset="0"/>
        <a:buChar char="-"/>
        <a:tabLst>
          <a:tab pos="568325" algn="l"/>
        </a:tabLst>
        <a:defRPr sz="1400">
          <a:solidFill>
            <a:schemeClr val="tx1"/>
          </a:solidFill>
          <a:latin typeface="+mn-lt"/>
          <a:cs typeface="+mn-cs"/>
        </a:defRPr>
      </a:lvl6pPr>
      <a:lvl7pPr marL="1608138" indent="138113" algn="l" rtl="0" fontAlgn="base">
        <a:spcBef>
          <a:spcPct val="0"/>
        </a:spcBef>
        <a:spcAft>
          <a:spcPct val="0"/>
        </a:spcAft>
        <a:buFont typeface="Arial" charset="0"/>
        <a:buChar char="-"/>
        <a:tabLst>
          <a:tab pos="568325" algn="l"/>
        </a:tabLst>
        <a:defRPr sz="1400">
          <a:solidFill>
            <a:schemeClr val="tx1"/>
          </a:solidFill>
          <a:latin typeface="+mn-lt"/>
          <a:cs typeface="+mn-cs"/>
        </a:defRPr>
      </a:lvl7pPr>
      <a:lvl8pPr marL="2065338" indent="138113" algn="l" rtl="0" fontAlgn="base">
        <a:spcBef>
          <a:spcPct val="0"/>
        </a:spcBef>
        <a:spcAft>
          <a:spcPct val="0"/>
        </a:spcAft>
        <a:buFont typeface="Arial" charset="0"/>
        <a:buChar char="-"/>
        <a:tabLst>
          <a:tab pos="568325" algn="l"/>
        </a:tabLst>
        <a:defRPr sz="1400">
          <a:solidFill>
            <a:schemeClr val="tx1"/>
          </a:solidFill>
          <a:latin typeface="+mn-lt"/>
          <a:cs typeface="+mn-cs"/>
        </a:defRPr>
      </a:lvl8pPr>
      <a:lvl9pPr marL="2522538" indent="138113" algn="l" rtl="0" fontAlgn="base">
        <a:spcBef>
          <a:spcPct val="0"/>
        </a:spcBef>
        <a:spcAft>
          <a:spcPct val="0"/>
        </a:spcAft>
        <a:buFont typeface="Arial" charset="0"/>
        <a:buChar char="-"/>
        <a:tabLst>
          <a:tab pos="568325" algn="l"/>
        </a:tabLst>
        <a:defRPr sz="1400">
          <a:solidFill>
            <a:schemeClr val="tx1"/>
          </a:solidFill>
          <a:latin typeface="+mn-lt"/>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03200" y="115888"/>
            <a:ext cx="8545513" cy="792162"/>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altLang="zh-TW" smtClean="0"/>
              <a:t>Click to edit Master title style</a:t>
            </a:r>
            <a:endParaRPr lang="en-GB" altLang="zh-TW" smtClean="0"/>
          </a:p>
        </p:txBody>
      </p:sp>
      <p:sp>
        <p:nvSpPr>
          <p:cNvPr id="3075" name="Rectangle 3"/>
          <p:cNvSpPr>
            <a:spLocks noGrp="1" noChangeArrowheads="1"/>
          </p:cNvSpPr>
          <p:nvPr>
            <p:ph type="body" idx="1"/>
          </p:nvPr>
        </p:nvSpPr>
        <p:spPr bwMode="auto">
          <a:xfrm>
            <a:off x="211138" y="1389063"/>
            <a:ext cx="8682037" cy="45259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GB" altLang="zh-TW" smtClean="0"/>
          </a:p>
        </p:txBody>
      </p:sp>
      <p:sp>
        <p:nvSpPr>
          <p:cNvPr id="7" name="Freeform 6"/>
          <p:cNvSpPr/>
          <p:nvPr/>
        </p:nvSpPr>
        <p:spPr>
          <a:xfrm>
            <a:off x="-11113" y="4594225"/>
            <a:ext cx="4495801" cy="2276475"/>
          </a:xfrm>
          <a:custGeom>
            <a:avLst/>
            <a:gdLst>
              <a:gd name="connsiteX0" fmla="*/ 8467 w 4495800"/>
              <a:gd name="connsiteY0" fmla="*/ 2260600 h 2277533"/>
              <a:gd name="connsiteX1" fmla="*/ 0 w 4495800"/>
              <a:gd name="connsiteY1" fmla="*/ 0 h 2277533"/>
              <a:gd name="connsiteX2" fmla="*/ 4495800 w 4495800"/>
              <a:gd name="connsiteY2" fmla="*/ 0 h 2277533"/>
              <a:gd name="connsiteX3" fmla="*/ 3826933 w 4495800"/>
              <a:gd name="connsiteY3" fmla="*/ 2277533 h 2277533"/>
              <a:gd name="connsiteX4" fmla="*/ 8467 w 4495800"/>
              <a:gd name="connsiteY4" fmla="*/ 2260600 h 2277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800" h="2277533">
                <a:moveTo>
                  <a:pt x="8467" y="2260600"/>
                </a:moveTo>
                <a:cubicBezTo>
                  <a:pt x="5645" y="1507067"/>
                  <a:pt x="2822" y="753533"/>
                  <a:pt x="0" y="0"/>
                </a:cubicBezTo>
                <a:lnTo>
                  <a:pt x="4495800" y="0"/>
                </a:lnTo>
                <a:lnTo>
                  <a:pt x="3826933" y="2277533"/>
                </a:lnTo>
                <a:lnTo>
                  <a:pt x="8467" y="22606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0" lang="zh-TW" altLang="en-US">
              <a:solidFill>
                <a:srgbClr val="FFFFFF"/>
              </a:solidFill>
              <a:ea typeface="新細明體" pitchFamily="18" charset="-120"/>
            </a:endParaRPr>
          </a:p>
        </p:txBody>
      </p:sp>
    </p:spTree>
  </p:cSld>
  <p:clrMap bg1="lt1" tx1="dk1" bg2="lt2" tx2="dk2" accent1="accent1" accent2="accent2" accent3="accent3" accent4="accent4" accent5="accent5" accent6="accent6" hlink="hlink" folHlink="folHlink"/>
  <p:sldLayoutIdLst>
    <p:sldLayoutId id="2147484304" r:id="rId1"/>
    <p:sldLayoutId id="2147484305" r:id="rId2"/>
    <p:sldLayoutId id="2147484306" r:id="rId3"/>
    <p:sldLayoutId id="2147484307" r:id="rId4"/>
    <p:sldLayoutId id="2147484308" r:id="rId5"/>
    <p:sldLayoutId id="2147484309" r:id="rId6"/>
    <p:sldLayoutId id="2147484310" r:id="rId7"/>
    <p:sldLayoutId id="2147484311" r:id="rId8"/>
    <p:sldLayoutId id="2147484312" r:id="rId9"/>
    <p:sldLayoutId id="2147484313" r:id="rId10"/>
    <p:sldLayoutId id="2147484314" r:id="rId11"/>
  </p:sldLayoutIdLst>
  <p:timing>
    <p:tnLst>
      <p:par>
        <p:cTn id="1" dur="indefinite" restart="never" nodeType="tmRoot"/>
      </p:par>
    </p:tnLst>
  </p:timing>
  <p:hf hdr="0"/>
  <p:txStyles>
    <p:titleStyle>
      <a:lvl1pPr algn="l" rtl="0" eaLnBrk="0" fontAlgn="base" hangingPunct="0">
        <a:spcBef>
          <a:spcPct val="0"/>
        </a:spcBef>
        <a:spcAft>
          <a:spcPct val="0"/>
        </a:spcAft>
        <a:defRPr b="1">
          <a:solidFill>
            <a:schemeClr val="bg1"/>
          </a:solidFill>
          <a:latin typeface="+mj-lt"/>
          <a:ea typeface="+mj-ea"/>
          <a:cs typeface="+mj-cs"/>
        </a:defRPr>
      </a:lvl1pPr>
      <a:lvl2pPr algn="l" rtl="0" eaLnBrk="0" fontAlgn="base" hangingPunct="0">
        <a:spcBef>
          <a:spcPct val="0"/>
        </a:spcBef>
        <a:spcAft>
          <a:spcPct val="0"/>
        </a:spcAft>
        <a:defRPr b="1">
          <a:solidFill>
            <a:schemeClr val="bg1"/>
          </a:solidFill>
          <a:latin typeface="Arial" charset="0"/>
          <a:cs typeface="Arial" charset="0"/>
        </a:defRPr>
      </a:lvl2pPr>
      <a:lvl3pPr algn="l" rtl="0" eaLnBrk="0" fontAlgn="base" hangingPunct="0">
        <a:spcBef>
          <a:spcPct val="0"/>
        </a:spcBef>
        <a:spcAft>
          <a:spcPct val="0"/>
        </a:spcAft>
        <a:defRPr b="1">
          <a:solidFill>
            <a:schemeClr val="bg1"/>
          </a:solidFill>
          <a:latin typeface="Arial" charset="0"/>
          <a:cs typeface="Arial" charset="0"/>
        </a:defRPr>
      </a:lvl3pPr>
      <a:lvl4pPr algn="l" rtl="0" eaLnBrk="0" fontAlgn="base" hangingPunct="0">
        <a:spcBef>
          <a:spcPct val="0"/>
        </a:spcBef>
        <a:spcAft>
          <a:spcPct val="0"/>
        </a:spcAft>
        <a:defRPr b="1">
          <a:solidFill>
            <a:schemeClr val="bg1"/>
          </a:solidFill>
          <a:latin typeface="Arial" charset="0"/>
          <a:cs typeface="Arial" charset="0"/>
        </a:defRPr>
      </a:lvl4pPr>
      <a:lvl5pPr algn="l" rtl="0" eaLnBrk="0" fontAlgn="base" hangingPunct="0">
        <a:spcBef>
          <a:spcPct val="0"/>
        </a:spcBef>
        <a:spcAft>
          <a:spcPct val="0"/>
        </a:spcAft>
        <a:defRPr b="1">
          <a:solidFill>
            <a:schemeClr val="bg1"/>
          </a:solidFill>
          <a:latin typeface="Arial" charset="0"/>
          <a:cs typeface="Arial" charset="0"/>
        </a:defRPr>
      </a:lvl5pPr>
      <a:lvl6pPr marL="457200" algn="l" rtl="0" fontAlgn="base">
        <a:spcBef>
          <a:spcPct val="0"/>
        </a:spcBef>
        <a:spcAft>
          <a:spcPct val="0"/>
        </a:spcAft>
        <a:defRPr b="1">
          <a:solidFill>
            <a:schemeClr val="bg1"/>
          </a:solidFill>
          <a:latin typeface="Arial" charset="0"/>
          <a:cs typeface="Arial" charset="0"/>
        </a:defRPr>
      </a:lvl6pPr>
      <a:lvl7pPr marL="914400" algn="l" rtl="0" fontAlgn="base">
        <a:spcBef>
          <a:spcPct val="0"/>
        </a:spcBef>
        <a:spcAft>
          <a:spcPct val="0"/>
        </a:spcAft>
        <a:defRPr b="1">
          <a:solidFill>
            <a:schemeClr val="bg1"/>
          </a:solidFill>
          <a:latin typeface="Arial" charset="0"/>
          <a:cs typeface="Arial" charset="0"/>
        </a:defRPr>
      </a:lvl7pPr>
      <a:lvl8pPr marL="1371600" algn="l" rtl="0" fontAlgn="base">
        <a:spcBef>
          <a:spcPct val="0"/>
        </a:spcBef>
        <a:spcAft>
          <a:spcPct val="0"/>
        </a:spcAft>
        <a:defRPr b="1">
          <a:solidFill>
            <a:schemeClr val="bg1"/>
          </a:solidFill>
          <a:latin typeface="Arial" charset="0"/>
          <a:cs typeface="Arial" charset="0"/>
        </a:defRPr>
      </a:lvl8pPr>
      <a:lvl9pPr marL="1828800" algn="l" rtl="0" fontAlgn="base">
        <a:spcBef>
          <a:spcPct val="0"/>
        </a:spcBef>
        <a:spcAft>
          <a:spcPct val="0"/>
        </a:spcAft>
        <a:defRPr b="1">
          <a:solidFill>
            <a:schemeClr val="bg1"/>
          </a:solidFill>
          <a:latin typeface="Arial" charset="0"/>
          <a:cs typeface="Arial" charset="0"/>
        </a:defRPr>
      </a:lvl9pPr>
    </p:titleStyle>
    <p:bodyStyle>
      <a:lvl1pPr marL="342900" indent="-342900" algn="l" rtl="0" eaLnBrk="0" fontAlgn="base" hangingPunct="0">
        <a:spcBef>
          <a:spcPct val="0"/>
        </a:spcBef>
        <a:spcAft>
          <a:spcPct val="0"/>
        </a:spcAft>
        <a:defRPr sz="1400" b="1">
          <a:solidFill>
            <a:schemeClr val="accent1"/>
          </a:solidFill>
          <a:latin typeface="+mn-lt"/>
          <a:ea typeface="+mn-ea"/>
          <a:cs typeface="+mn-cs"/>
        </a:defRPr>
      </a:lvl1pPr>
      <a:lvl2pPr marL="1588" indent="455613" algn="l" rtl="0" eaLnBrk="0" fontAlgn="base" hangingPunct="0">
        <a:spcBef>
          <a:spcPct val="0"/>
        </a:spcBef>
        <a:spcAft>
          <a:spcPct val="0"/>
        </a:spcAft>
        <a:defRPr sz="1400">
          <a:solidFill>
            <a:schemeClr val="tx1"/>
          </a:solidFill>
          <a:latin typeface="+mn-lt"/>
          <a:cs typeface="+mn-cs"/>
        </a:defRPr>
      </a:lvl2pPr>
      <a:lvl3pPr marL="3175" indent="142875" algn="l" rtl="0" eaLnBrk="0" fontAlgn="base" hangingPunct="0">
        <a:spcBef>
          <a:spcPct val="0"/>
        </a:spcBef>
        <a:spcAft>
          <a:spcPct val="0"/>
        </a:spcAft>
        <a:buChar char="•"/>
        <a:defRPr sz="1400">
          <a:solidFill>
            <a:schemeClr val="tx1"/>
          </a:solidFill>
          <a:latin typeface="+mn-lt"/>
          <a:cs typeface="+mn-cs"/>
        </a:defRPr>
      </a:lvl3pPr>
      <a:lvl4pPr marL="269875" indent="153988" algn="l" rtl="0" eaLnBrk="0" fontAlgn="base" hangingPunct="0">
        <a:spcBef>
          <a:spcPct val="0"/>
        </a:spcBef>
        <a:spcAft>
          <a:spcPct val="0"/>
        </a:spcAft>
        <a:buFont typeface="Arial" charset="0"/>
        <a:buChar char="-"/>
        <a:defRPr sz="1400">
          <a:solidFill>
            <a:schemeClr val="tx1"/>
          </a:solidFill>
          <a:latin typeface="+mn-lt"/>
          <a:cs typeface="+mn-cs"/>
        </a:defRPr>
      </a:lvl4pPr>
      <a:lvl5pPr marL="549275" indent="138113" algn="l" rtl="0" eaLnBrk="0" fontAlgn="base" hangingPunct="0">
        <a:spcBef>
          <a:spcPct val="0"/>
        </a:spcBef>
        <a:spcAft>
          <a:spcPct val="0"/>
        </a:spcAft>
        <a:buFont typeface="Arial" charset="0"/>
        <a:buChar char="-"/>
        <a:defRPr sz="1400">
          <a:solidFill>
            <a:schemeClr val="tx1"/>
          </a:solidFill>
          <a:latin typeface="+mn-lt"/>
          <a:cs typeface="+mn-cs"/>
        </a:defRPr>
      </a:lvl5pPr>
      <a:lvl6pPr marL="1006475" indent="138113" algn="l" rtl="0" fontAlgn="base">
        <a:spcBef>
          <a:spcPct val="0"/>
        </a:spcBef>
        <a:spcAft>
          <a:spcPct val="0"/>
        </a:spcAft>
        <a:buFont typeface="Arial" charset="0"/>
        <a:buChar char="-"/>
        <a:defRPr sz="1400">
          <a:solidFill>
            <a:schemeClr val="tx1"/>
          </a:solidFill>
          <a:latin typeface="+mn-lt"/>
          <a:cs typeface="+mn-cs"/>
        </a:defRPr>
      </a:lvl6pPr>
      <a:lvl7pPr marL="1463675" indent="138113" algn="l" rtl="0" fontAlgn="base">
        <a:spcBef>
          <a:spcPct val="0"/>
        </a:spcBef>
        <a:spcAft>
          <a:spcPct val="0"/>
        </a:spcAft>
        <a:buFont typeface="Arial" charset="0"/>
        <a:buChar char="-"/>
        <a:defRPr sz="1400">
          <a:solidFill>
            <a:schemeClr val="tx1"/>
          </a:solidFill>
          <a:latin typeface="+mn-lt"/>
          <a:cs typeface="+mn-cs"/>
        </a:defRPr>
      </a:lvl7pPr>
      <a:lvl8pPr marL="1920875" indent="138113" algn="l" rtl="0" fontAlgn="base">
        <a:spcBef>
          <a:spcPct val="0"/>
        </a:spcBef>
        <a:spcAft>
          <a:spcPct val="0"/>
        </a:spcAft>
        <a:buFont typeface="Arial" charset="0"/>
        <a:buChar char="-"/>
        <a:defRPr sz="1400">
          <a:solidFill>
            <a:schemeClr val="tx1"/>
          </a:solidFill>
          <a:latin typeface="+mn-lt"/>
          <a:cs typeface="+mn-cs"/>
        </a:defRPr>
      </a:lvl8pPr>
      <a:lvl9pPr marL="2378075" indent="138113" algn="l" rtl="0" fontAlgn="base">
        <a:spcBef>
          <a:spcPct val="0"/>
        </a:spcBef>
        <a:spcAft>
          <a:spcPct val="0"/>
        </a:spcAft>
        <a:buFont typeface="Arial" charset="0"/>
        <a:buChar char="-"/>
        <a:defRPr sz="1400">
          <a:solidFill>
            <a:schemeClr val="tx1"/>
          </a:solidFill>
          <a:latin typeface="+mn-lt"/>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55600" y="1438275"/>
            <a:ext cx="3854450" cy="23574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zh-TW" smtClean="0"/>
              <a:t>Click to edit Master title style</a:t>
            </a:r>
            <a:endParaRPr lang="en-GB" altLang="zh-TW" smtClean="0"/>
          </a:p>
        </p:txBody>
      </p:sp>
      <p:sp>
        <p:nvSpPr>
          <p:cNvPr id="4099" name="Rectangle 3"/>
          <p:cNvSpPr>
            <a:spLocks noGrp="1" noChangeArrowheads="1"/>
          </p:cNvSpPr>
          <p:nvPr>
            <p:ph type="body" idx="1"/>
          </p:nvPr>
        </p:nvSpPr>
        <p:spPr bwMode="auto">
          <a:xfrm>
            <a:off x="355600" y="3814763"/>
            <a:ext cx="3206750" cy="1289050"/>
          </a:xfrm>
          <a:prstGeom prst="rect">
            <a:avLst/>
          </a:prstGeom>
          <a:noFill/>
          <a:ln w="9525">
            <a:noFill/>
            <a:miter lim="800000"/>
            <a:headEnd/>
            <a:tailEnd/>
          </a:ln>
        </p:spPr>
        <p:txBody>
          <a:bodyPr vert="horz" wrap="square" lIns="0" tIns="0" rIns="0" bIns="45720" numCol="1" anchor="t" anchorCtr="0" compatLnSpc="1">
            <a:prstTxWarp prst="textNoShape">
              <a:avLst/>
            </a:prstTxWarp>
          </a:bodyPr>
          <a:lstStyle/>
          <a:p>
            <a:pPr lvl="0"/>
            <a:r>
              <a:rPr lang="en-US" altLang="zh-TW" smtClean="0"/>
              <a:t>Click to edit Master text styles</a:t>
            </a:r>
          </a:p>
        </p:txBody>
      </p:sp>
      <p:sp>
        <p:nvSpPr>
          <p:cNvPr id="10" name="Slide Number Placeholder 5"/>
          <p:cNvSpPr>
            <a:spLocks noGrp="1"/>
          </p:cNvSpPr>
          <p:nvPr>
            <p:ph type="sldNum" sz="quarter" idx="4"/>
          </p:nvPr>
        </p:nvSpPr>
        <p:spPr bwMode="auto">
          <a:xfrm>
            <a:off x="8297863" y="6386513"/>
            <a:ext cx="658812" cy="2794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kumimoji="0" sz="900">
                <a:solidFill>
                  <a:schemeClr val="bg1"/>
                </a:solidFill>
                <a:ea typeface="新細明體" pitchFamily="18" charset="-120"/>
                <a:cs typeface="Arial" charset="0"/>
              </a:defRPr>
            </a:lvl1pPr>
          </a:lstStyle>
          <a:p>
            <a:pPr>
              <a:defRPr/>
            </a:pPr>
            <a:fld id="{89A71446-DA0E-413F-8FC5-9DD042745F9C}" type="slidenum">
              <a:rPr lang="zh-TW" altLang="en-GB"/>
              <a:pPr>
                <a:defRPr/>
              </a:pPr>
              <a:t>‹#›</a:t>
            </a:fld>
            <a:endParaRPr lang="en-GB" altLang="zh-TW"/>
          </a:p>
        </p:txBody>
      </p:sp>
      <p:sp>
        <p:nvSpPr>
          <p:cNvPr id="12" name="Footer Placeholder 5"/>
          <p:cNvSpPr>
            <a:spLocks noGrp="1"/>
          </p:cNvSpPr>
          <p:nvPr>
            <p:ph type="ftr" sz="quarter" idx="3"/>
          </p:nvPr>
        </p:nvSpPr>
        <p:spPr bwMode="auto">
          <a:xfrm>
            <a:off x="2149475" y="6386513"/>
            <a:ext cx="5662613" cy="2794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kumimoji="0" sz="900">
                <a:solidFill>
                  <a:schemeClr val="bg1"/>
                </a:solidFill>
                <a:ea typeface="新細明體" pitchFamily="18" charset="-120"/>
                <a:cs typeface="Arial" charset="0"/>
              </a:defRPr>
            </a:lvl1pPr>
          </a:lstStyle>
          <a:p>
            <a:pPr>
              <a:defRPr/>
            </a:pPr>
            <a:r>
              <a:rPr lang="zh-TW" altLang="en-GB"/>
              <a:t>GO HEADER &amp; FOOTER TO EDIT THIS TEXT</a:t>
            </a:r>
            <a:endParaRPr lang="en-GB" altLang="zh-TW"/>
          </a:p>
        </p:txBody>
      </p:sp>
      <p:sp>
        <p:nvSpPr>
          <p:cNvPr id="2" name="Date Placeholder 3"/>
          <p:cNvSpPr>
            <a:spLocks noGrp="1"/>
          </p:cNvSpPr>
          <p:nvPr>
            <p:ph type="dt" sz="half" idx="2"/>
          </p:nvPr>
        </p:nvSpPr>
        <p:spPr bwMode="auto">
          <a:xfrm>
            <a:off x="6988175" y="6386513"/>
            <a:ext cx="1655763" cy="2794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kumimoji="0" sz="900">
                <a:solidFill>
                  <a:schemeClr val="bg1"/>
                </a:solidFill>
                <a:ea typeface="新細明體" pitchFamily="18" charset="-120"/>
                <a:cs typeface="Arial" charset="0"/>
              </a:defRPr>
            </a:lvl1pPr>
          </a:lstStyle>
          <a:p>
            <a:pPr>
              <a:defRPr/>
            </a:pPr>
            <a:fld id="{C85A1201-7115-4280-994E-F39DE903370B}" type="datetime1">
              <a:rPr lang="zh-TW" altLang="en-US"/>
              <a:pPr>
                <a:defRPr/>
              </a:pPr>
              <a:t>2012/1/2</a:t>
            </a:fld>
            <a:endParaRPr lang="en-GB" altLang="zh-TW"/>
          </a:p>
        </p:txBody>
      </p:sp>
    </p:spTree>
  </p:cSld>
  <p:clrMap bg1="lt1" tx1="dk1" bg2="lt2" tx2="dk2" accent1="accent1" accent2="accent2" accent3="accent3" accent4="accent4" accent5="accent5" accent6="accent6" hlink="hlink" folHlink="folHlink"/>
  <p:sldLayoutIdLst>
    <p:sldLayoutId id="2147484317" r:id="rId1"/>
    <p:sldLayoutId id="2147484318" r:id="rId2"/>
    <p:sldLayoutId id="2147484319" r:id="rId3"/>
  </p:sldLayoutIdLst>
  <p:timing>
    <p:tnLst>
      <p:par>
        <p:cTn id="1" dur="indefinite" restart="never" nodeType="tmRoot"/>
      </p:par>
    </p:tnLst>
  </p:timing>
  <p:hf hdr="0"/>
  <p:txStyles>
    <p:titleStyle>
      <a:lvl1pPr algn="l" rtl="0" eaLnBrk="0" fontAlgn="base" hangingPunct="0">
        <a:lnSpc>
          <a:spcPts val="3200"/>
        </a:lnSpc>
        <a:spcBef>
          <a:spcPct val="0"/>
        </a:spcBef>
        <a:spcAft>
          <a:spcPct val="0"/>
        </a:spcAft>
        <a:defRPr sz="3000" b="1">
          <a:solidFill>
            <a:schemeClr val="bg1"/>
          </a:solidFill>
          <a:latin typeface="Arial" charset="0"/>
          <a:ea typeface="+mj-ea"/>
          <a:cs typeface="+mj-cs"/>
        </a:defRPr>
      </a:lvl1pPr>
      <a:lvl2pPr algn="l" rtl="0" eaLnBrk="0" fontAlgn="base" hangingPunct="0">
        <a:lnSpc>
          <a:spcPts val="3200"/>
        </a:lnSpc>
        <a:spcBef>
          <a:spcPct val="0"/>
        </a:spcBef>
        <a:spcAft>
          <a:spcPct val="0"/>
        </a:spcAft>
        <a:defRPr sz="3000" b="1">
          <a:solidFill>
            <a:schemeClr val="bg1"/>
          </a:solidFill>
          <a:latin typeface="Arial" charset="0"/>
          <a:cs typeface="Arial" charset="0"/>
        </a:defRPr>
      </a:lvl2pPr>
      <a:lvl3pPr algn="l" rtl="0" eaLnBrk="0" fontAlgn="base" hangingPunct="0">
        <a:lnSpc>
          <a:spcPts val="3200"/>
        </a:lnSpc>
        <a:spcBef>
          <a:spcPct val="0"/>
        </a:spcBef>
        <a:spcAft>
          <a:spcPct val="0"/>
        </a:spcAft>
        <a:defRPr sz="3000" b="1">
          <a:solidFill>
            <a:schemeClr val="bg1"/>
          </a:solidFill>
          <a:latin typeface="Arial" charset="0"/>
          <a:cs typeface="Arial" charset="0"/>
        </a:defRPr>
      </a:lvl3pPr>
      <a:lvl4pPr algn="l" rtl="0" eaLnBrk="0" fontAlgn="base" hangingPunct="0">
        <a:lnSpc>
          <a:spcPts val="3200"/>
        </a:lnSpc>
        <a:spcBef>
          <a:spcPct val="0"/>
        </a:spcBef>
        <a:spcAft>
          <a:spcPct val="0"/>
        </a:spcAft>
        <a:defRPr sz="3000" b="1">
          <a:solidFill>
            <a:schemeClr val="bg1"/>
          </a:solidFill>
          <a:latin typeface="Arial" charset="0"/>
          <a:cs typeface="Arial" charset="0"/>
        </a:defRPr>
      </a:lvl4pPr>
      <a:lvl5pPr algn="l" rtl="0" eaLnBrk="0" fontAlgn="base" hangingPunct="0">
        <a:lnSpc>
          <a:spcPts val="3200"/>
        </a:lnSpc>
        <a:spcBef>
          <a:spcPct val="0"/>
        </a:spcBef>
        <a:spcAft>
          <a:spcPct val="0"/>
        </a:spcAft>
        <a:defRPr sz="3000" b="1">
          <a:solidFill>
            <a:schemeClr val="bg1"/>
          </a:solidFill>
          <a:latin typeface="Arial" charset="0"/>
          <a:cs typeface="Arial" charset="0"/>
        </a:defRPr>
      </a:lvl5pPr>
      <a:lvl6pPr marL="457200" algn="l" rtl="0" eaLnBrk="1" fontAlgn="base" hangingPunct="1">
        <a:spcBef>
          <a:spcPct val="0"/>
        </a:spcBef>
        <a:spcAft>
          <a:spcPct val="0"/>
        </a:spcAft>
        <a:defRPr b="1">
          <a:solidFill>
            <a:schemeClr val="bg1"/>
          </a:solidFill>
          <a:latin typeface="Arial" charset="0"/>
          <a:cs typeface="Arial" charset="0"/>
        </a:defRPr>
      </a:lvl6pPr>
      <a:lvl7pPr marL="914400" algn="l" rtl="0" eaLnBrk="1" fontAlgn="base" hangingPunct="1">
        <a:spcBef>
          <a:spcPct val="0"/>
        </a:spcBef>
        <a:spcAft>
          <a:spcPct val="0"/>
        </a:spcAft>
        <a:defRPr b="1">
          <a:solidFill>
            <a:schemeClr val="bg1"/>
          </a:solidFill>
          <a:latin typeface="Arial" charset="0"/>
          <a:cs typeface="Arial" charset="0"/>
        </a:defRPr>
      </a:lvl7pPr>
      <a:lvl8pPr marL="1371600" algn="l" rtl="0" eaLnBrk="1" fontAlgn="base" hangingPunct="1">
        <a:spcBef>
          <a:spcPct val="0"/>
        </a:spcBef>
        <a:spcAft>
          <a:spcPct val="0"/>
        </a:spcAft>
        <a:defRPr b="1">
          <a:solidFill>
            <a:schemeClr val="bg1"/>
          </a:solidFill>
          <a:latin typeface="Arial" charset="0"/>
          <a:cs typeface="Arial" charset="0"/>
        </a:defRPr>
      </a:lvl8pPr>
      <a:lvl9pPr marL="1828800" algn="l" rtl="0" eaLnBrk="1" fontAlgn="base" hangingPunct="1">
        <a:spcBef>
          <a:spcPct val="0"/>
        </a:spcBef>
        <a:spcAft>
          <a:spcPct val="0"/>
        </a:spcAft>
        <a:defRPr b="1">
          <a:solidFill>
            <a:schemeClr val="bg1"/>
          </a:solidFill>
          <a:latin typeface="Arial" charset="0"/>
          <a:cs typeface="Arial" charset="0"/>
        </a:defRPr>
      </a:lvl9pPr>
    </p:titleStyle>
    <p:bodyStyle>
      <a:lvl1pPr marL="342900" indent="-342900" algn="l" rtl="0" eaLnBrk="0" fontAlgn="base" hangingPunct="0">
        <a:spcBef>
          <a:spcPct val="0"/>
        </a:spcBef>
        <a:spcAft>
          <a:spcPct val="0"/>
        </a:spcAft>
        <a:defRPr sz="1200" b="1">
          <a:solidFill>
            <a:schemeClr val="bg1"/>
          </a:solidFill>
          <a:latin typeface="Arial" charset="0"/>
          <a:ea typeface="+mn-ea"/>
          <a:cs typeface="+mn-cs"/>
        </a:defRPr>
      </a:lvl1pPr>
      <a:lvl2pPr marL="1588" indent="455613" algn="l" rtl="0" eaLnBrk="0" fontAlgn="base" hangingPunct="0">
        <a:spcBef>
          <a:spcPct val="0"/>
        </a:spcBef>
        <a:spcAft>
          <a:spcPct val="0"/>
        </a:spcAft>
        <a:buChar char="–"/>
        <a:defRPr sz="1200">
          <a:solidFill>
            <a:schemeClr val="bg1"/>
          </a:solidFill>
          <a:latin typeface="Arial" charset="0"/>
          <a:cs typeface="+mn-cs"/>
        </a:defRPr>
      </a:lvl2pPr>
      <a:lvl3pPr marL="3175" indent="911225" algn="l" rtl="0" eaLnBrk="0" fontAlgn="base" hangingPunct="0">
        <a:spcBef>
          <a:spcPct val="0"/>
        </a:spcBef>
        <a:spcAft>
          <a:spcPct val="0"/>
        </a:spcAft>
        <a:buChar char="•"/>
        <a:defRPr sz="1200">
          <a:solidFill>
            <a:schemeClr val="bg1"/>
          </a:solidFill>
          <a:latin typeface="Arial" charset="0"/>
          <a:cs typeface="+mn-cs"/>
        </a:defRPr>
      </a:lvl3pPr>
      <a:lvl4pPr marL="4763" indent="1366838" algn="l" rtl="0" eaLnBrk="0" fontAlgn="base" hangingPunct="0">
        <a:spcBef>
          <a:spcPct val="0"/>
        </a:spcBef>
        <a:spcAft>
          <a:spcPct val="0"/>
        </a:spcAft>
        <a:buChar char="–"/>
        <a:defRPr sz="1200">
          <a:solidFill>
            <a:schemeClr val="bg1"/>
          </a:solidFill>
          <a:latin typeface="Arial" charset="0"/>
          <a:cs typeface="+mn-cs"/>
        </a:defRPr>
      </a:lvl4pPr>
      <a:lvl5pPr marL="6350" indent="1822450" algn="l" rtl="0" eaLnBrk="0" fontAlgn="base" hangingPunct="0">
        <a:spcBef>
          <a:spcPct val="0"/>
        </a:spcBef>
        <a:spcAft>
          <a:spcPct val="0"/>
        </a:spcAft>
        <a:buChar char="»"/>
        <a:defRPr sz="1200">
          <a:solidFill>
            <a:schemeClr val="bg1"/>
          </a:solidFill>
          <a:latin typeface="Arial" charset="0"/>
          <a:cs typeface="+mn-cs"/>
        </a:defRPr>
      </a:lvl5pPr>
      <a:lvl6pPr marL="463550" algn="l" rtl="0" eaLnBrk="1" fontAlgn="base" hangingPunct="1">
        <a:spcBef>
          <a:spcPct val="20000"/>
        </a:spcBef>
        <a:spcAft>
          <a:spcPct val="0"/>
        </a:spcAft>
        <a:defRPr sz="1400">
          <a:solidFill>
            <a:schemeClr val="tx1"/>
          </a:solidFill>
          <a:latin typeface="+mn-lt"/>
          <a:cs typeface="+mn-cs"/>
        </a:defRPr>
      </a:lvl6pPr>
      <a:lvl7pPr marL="920750" algn="l" rtl="0" eaLnBrk="1" fontAlgn="base" hangingPunct="1">
        <a:spcBef>
          <a:spcPct val="20000"/>
        </a:spcBef>
        <a:spcAft>
          <a:spcPct val="0"/>
        </a:spcAft>
        <a:defRPr sz="1400">
          <a:solidFill>
            <a:schemeClr val="tx1"/>
          </a:solidFill>
          <a:latin typeface="+mn-lt"/>
          <a:cs typeface="+mn-cs"/>
        </a:defRPr>
      </a:lvl7pPr>
      <a:lvl8pPr marL="1377950" algn="l" rtl="0" eaLnBrk="1" fontAlgn="base" hangingPunct="1">
        <a:spcBef>
          <a:spcPct val="20000"/>
        </a:spcBef>
        <a:spcAft>
          <a:spcPct val="0"/>
        </a:spcAft>
        <a:defRPr sz="1400">
          <a:solidFill>
            <a:schemeClr val="tx1"/>
          </a:solidFill>
          <a:latin typeface="+mn-lt"/>
          <a:cs typeface="+mn-cs"/>
        </a:defRPr>
      </a:lvl8pPr>
      <a:lvl9pPr marL="1835150" algn="l" rtl="0" eaLnBrk="1" fontAlgn="base" hangingPunct="1">
        <a:spcBef>
          <a:spcPct val="20000"/>
        </a:spcBef>
        <a:spcAft>
          <a:spcPct val="0"/>
        </a:spcAft>
        <a:defRPr sz="1400">
          <a:solidFill>
            <a:schemeClr val="tx1"/>
          </a:solidFill>
          <a:latin typeface="+mn-lt"/>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6" descr="PowerPoint-Graphics-6_US"/>
          <p:cNvPicPr>
            <a:picLocks noChangeAspect="1" noChangeArrowheads="1"/>
          </p:cNvPicPr>
          <p:nvPr/>
        </p:nvPicPr>
        <p:blipFill>
          <a:blip r:embed="rId4" cstate="print"/>
          <a:srcRect/>
          <a:stretch>
            <a:fillRect/>
          </a:stretch>
        </p:blipFill>
        <p:spPr bwMode="auto">
          <a:xfrm>
            <a:off x="0" y="0"/>
            <a:ext cx="6232525" cy="6859588"/>
          </a:xfrm>
          <a:prstGeom prst="rect">
            <a:avLst/>
          </a:prstGeom>
          <a:noFill/>
          <a:ln w="9525">
            <a:noFill/>
            <a:miter lim="800000"/>
            <a:headEnd/>
            <a:tailEnd/>
          </a:ln>
        </p:spPr>
      </p:pic>
      <p:sp>
        <p:nvSpPr>
          <p:cNvPr id="5123" name="Rectangle 2"/>
          <p:cNvSpPr>
            <a:spLocks noGrp="1" noChangeArrowheads="1"/>
          </p:cNvSpPr>
          <p:nvPr>
            <p:ph type="title"/>
          </p:nvPr>
        </p:nvSpPr>
        <p:spPr bwMode="gray">
          <a:xfrm>
            <a:off x="323850" y="1438275"/>
            <a:ext cx="4856163" cy="2159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zh-TW" smtClean="0"/>
              <a:t>Click to edit Master title style</a:t>
            </a:r>
          </a:p>
        </p:txBody>
      </p:sp>
      <p:sp>
        <p:nvSpPr>
          <p:cNvPr id="5124" name="Rectangle 3"/>
          <p:cNvSpPr>
            <a:spLocks noGrp="1" noChangeArrowheads="1"/>
          </p:cNvSpPr>
          <p:nvPr>
            <p:ph type="body" idx="1"/>
          </p:nvPr>
        </p:nvSpPr>
        <p:spPr bwMode="auto">
          <a:xfrm>
            <a:off x="323850" y="3814763"/>
            <a:ext cx="4678363" cy="17526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zh-TW" smtClean="0"/>
              <a:t>Click to edit Master text styles</a:t>
            </a:r>
          </a:p>
        </p:txBody>
      </p:sp>
    </p:spTree>
  </p:cSld>
  <p:clrMap bg1="lt1" tx1="dk1" bg2="lt2" tx2="dk2" accent1="accent1" accent2="accent2" accent3="accent3" accent4="accent4" accent5="accent5" accent6="accent6" hlink="hlink" folHlink="folHlink"/>
  <p:sldLayoutIdLst>
    <p:sldLayoutId id="2147484315" r:id="rId1"/>
    <p:sldLayoutId id="2147484320" r:id="rId2"/>
  </p:sldLayoutIdLst>
  <p:hf hdr="0"/>
  <p:txStyles>
    <p:titleStyle>
      <a:lvl1pPr algn="l" rtl="0" eaLnBrk="0" fontAlgn="base" hangingPunct="0">
        <a:spcBef>
          <a:spcPct val="40000"/>
        </a:spcBef>
        <a:spcAft>
          <a:spcPct val="0"/>
        </a:spcAft>
        <a:defRPr sz="3000" b="1">
          <a:solidFill>
            <a:schemeClr val="bg1"/>
          </a:solidFill>
          <a:latin typeface="+mj-lt"/>
          <a:ea typeface="+mj-ea"/>
          <a:cs typeface="+mj-cs"/>
        </a:defRPr>
      </a:lvl1pPr>
      <a:lvl2pPr algn="l" rtl="0" eaLnBrk="0" fontAlgn="base" hangingPunct="0">
        <a:spcBef>
          <a:spcPct val="40000"/>
        </a:spcBef>
        <a:spcAft>
          <a:spcPct val="0"/>
        </a:spcAft>
        <a:defRPr sz="3000" b="1">
          <a:solidFill>
            <a:schemeClr val="bg1"/>
          </a:solidFill>
          <a:latin typeface="Arial" charset="0"/>
          <a:cs typeface="Arial" charset="0"/>
        </a:defRPr>
      </a:lvl2pPr>
      <a:lvl3pPr algn="l" rtl="0" eaLnBrk="0" fontAlgn="base" hangingPunct="0">
        <a:spcBef>
          <a:spcPct val="40000"/>
        </a:spcBef>
        <a:spcAft>
          <a:spcPct val="0"/>
        </a:spcAft>
        <a:defRPr sz="3000" b="1">
          <a:solidFill>
            <a:schemeClr val="bg1"/>
          </a:solidFill>
          <a:latin typeface="Arial" charset="0"/>
          <a:cs typeface="Arial" charset="0"/>
        </a:defRPr>
      </a:lvl3pPr>
      <a:lvl4pPr algn="l" rtl="0" eaLnBrk="0" fontAlgn="base" hangingPunct="0">
        <a:spcBef>
          <a:spcPct val="40000"/>
        </a:spcBef>
        <a:spcAft>
          <a:spcPct val="0"/>
        </a:spcAft>
        <a:defRPr sz="3000" b="1">
          <a:solidFill>
            <a:schemeClr val="bg1"/>
          </a:solidFill>
          <a:latin typeface="Arial" charset="0"/>
          <a:cs typeface="Arial" charset="0"/>
        </a:defRPr>
      </a:lvl4pPr>
      <a:lvl5pPr algn="l" rtl="0" eaLnBrk="0" fontAlgn="base" hangingPunct="0">
        <a:spcBef>
          <a:spcPct val="40000"/>
        </a:spcBef>
        <a:spcAft>
          <a:spcPct val="0"/>
        </a:spcAft>
        <a:defRPr sz="3000" b="1">
          <a:solidFill>
            <a:schemeClr val="bg1"/>
          </a:solidFill>
          <a:latin typeface="Arial" charset="0"/>
          <a:cs typeface="Arial" charset="0"/>
        </a:defRPr>
      </a:lvl5pPr>
      <a:lvl6pPr marL="457200" algn="l" rtl="0" fontAlgn="base">
        <a:spcBef>
          <a:spcPct val="40000"/>
        </a:spcBef>
        <a:spcAft>
          <a:spcPct val="0"/>
        </a:spcAft>
        <a:defRPr sz="3000" b="1">
          <a:solidFill>
            <a:schemeClr val="bg1"/>
          </a:solidFill>
          <a:latin typeface="Arial" charset="0"/>
          <a:cs typeface="Arial" charset="0"/>
        </a:defRPr>
      </a:lvl6pPr>
      <a:lvl7pPr marL="914400" algn="l" rtl="0" fontAlgn="base">
        <a:spcBef>
          <a:spcPct val="40000"/>
        </a:spcBef>
        <a:spcAft>
          <a:spcPct val="0"/>
        </a:spcAft>
        <a:defRPr sz="3000" b="1">
          <a:solidFill>
            <a:schemeClr val="bg1"/>
          </a:solidFill>
          <a:latin typeface="Arial" charset="0"/>
          <a:cs typeface="Arial" charset="0"/>
        </a:defRPr>
      </a:lvl7pPr>
      <a:lvl8pPr marL="1371600" algn="l" rtl="0" fontAlgn="base">
        <a:spcBef>
          <a:spcPct val="40000"/>
        </a:spcBef>
        <a:spcAft>
          <a:spcPct val="0"/>
        </a:spcAft>
        <a:defRPr sz="3000" b="1">
          <a:solidFill>
            <a:schemeClr val="bg1"/>
          </a:solidFill>
          <a:latin typeface="Arial" charset="0"/>
          <a:cs typeface="Arial" charset="0"/>
        </a:defRPr>
      </a:lvl8pPr>
      <a:lvl9pPr marL="1828800" algn="l" rtl="0" fontAlgn="base">
        <a:spcBef>
          <a:spcPct val="40000"/>
        </a:spcBef>
        <a:spcAft>
          <a:spcPct val="0"/>
        </a:spcAft>
        <a:defRPr sz="3000" b="1">
          <a:solidFill>
            <a:schemeClr val="bg1"/>
          </a:solidFill>
          <a:latin typeface="Arial" charset="0"/>
          <a:cs typeface="Arial" charset="0"/>
        </a:defRPr>
      </a:lvl9pPr>
    </p:titleStyle>
    <p:bodyStyle>
      <a:lvl1pPr marL="342900" indent="-342900" algn="l" rtl="0" eaLnBrk="0" fontAlgn="base" hangingPunct="0">
        <a:spcBef>
          <a:spcPct val="40000"/>
        </a:spcBef>
        <a:spcAft>
          <a:spcPct val="0"/>
        </a:spcAft>
        <a:buChar char="•"/>
        <a:defRPr sz="1200">
          <a:solidFill>
            <a:schemeClr val="bg1"/>
          </a:solidFill>
          <a:latin typeface="+mn-lt"/>
          <a:ea typeface="+mn-ea"/>
          <a:cs typeface="+mn-cs"/>
        </a:defRPr>
      </a:lvl1pPr>
      <a:lvl2pPr marL="1588" indent="455613" algn="l" rtl="0" eaLnBrk="0" fontAlgn="base" hangingPunct="0">
        <a:spcBef>
          <a:spcPct val="40000"/>
        </a:spcBef>
        <a:spcAft>
          <a:spcPct val="0"/>
        </a:spcAft>
        <a:buChar char="–"/>
        <a:defRPr sz="1400">
          <a:solidFill>
            <a:schemeClr val="tx1"/>
          </a:solidFill>
          <a:latin typeface="+mn-lt"/>
          <a:cs typeface="+mn-cs"/>
        </a:defRPr>
      </a:lvl2pPr>
      <a:lvl3pPr marL="357188" indent="-176213" algn="l" rtl="0" eaLnBrk="0" fontAlgn="base" hangingPunct="0">
        <a:spcBef>
          <a:spcPct val="40000"/>
        </a:spcBef>
        <a:spcAft>
          <a:spcPct val="0"/>
        </a:spcAft>
        <a:buClr>
          <a:schemeClr val="accent1"/>
        </a:buClr>
        <a:buSzPct val="75000"/>
        <a:buFont typeface="Wingdings" pitchFamily="2" charset="2"/>
        <a:buChar char="l"/>
        <a:defRPr sz="1400">
          <a:solidFill>
            <a:schemeClr val="tx1"/>
          </a:solidFill>
          <a:latin typeface="+mn-lt"/>
          <a:cs typeface="+mn-cs"/>
        </a:defRPr>
      </a:lvl3pPr>
      <a:lvl4pPr marL="538163" indent="-177800" algn="l" rtl="0" eaLnBrk="0" fontAlgn="base" hangingPunct="0">
        <a:spcBef>
          <a:spcPct val="40000"/>
        </a:spcBef>
        <a:spcAft>
          <a:spcPct val="0"/>
        </a:spcAft>
        <a:buClr>
          <a:schemeClr val="accent1"/>
        </a:buClr>
        <a:buSzPct val="85000"/>
        <a:buFont typeface="Symbol" pitchFamily="18" charset="2"/>
        <a:buChar char="-"/>
        <a:defRPr sz="1400">
          <a:solidFill>
            <a:schemeClr val="tx1"/>
          </a:solidFill>
          <a:latin typeface="+mn-lt"/>
          <a:cs typeface="+mn-cs"/>
        </a:defRPr>
      </a:lvl4pPr>
      <a:lvl5pPr marL="722313" indent="-179388" algn="l" rtl="0" eaLnBrk="0" fontAlgn="base" hangingPunct="0">
        <a:spcBef>
          <a:spcPct val="40000"/>
        </a:spcBef>
        <a:spcAft>
          <a:spcPct val="0"/>
        </a:spcAft>
        <a:buClr>
          <a:schemeClr val="accent1"/>
        </a:buClr>
        <a:buSzPct val="75000"/>
        <a:buFont typeface="Wingdings" pitchFamily="2" charset="2"/>
        <a:buChar char="l"/>
        <a:defRPr sz="1400">
          <a:solidFill>
            <a:schemeClr val="tx1"/>
          </a:solidFill>
          <a:latin typeface="+mn-lt"/>
          <a:cs typeface="+mn-cs"/>
        </a:defRPr>
      </a:lvl5pPr>
      <a:lvl6pPr marL="1179513" indent="-179388" algn="l" rtl="0" fontAlgn="base">
        <a:spcBef>
          <a:spcPct val="40000"/>
        </a:spcBef>
        <a:spcAft>
          <a:spcPct val="0"/>
        </a:spcAft>
        <a:buClr>
          <a:schemeClr val="accent1"/>
        </a:buClr>
        <a:buSzPct val="75000"/>
        <a:buFont typeface="Wingdings" pitchFamily="2" charset="2"/>
        <a:buChar char="l"/>
        <a:defRPr sz="1400">
          <a:solidFill>
            <a:schemeClr val="tx1"/>
          </a:solidFill>
          <a:latin typeface="+mn-lt"/>
          <a:cs typeface="+mn-cs"/>
        </a:defRPr>
      </a:lvl6pPr>
      <a:lvl7pPr marL="1636713" indent="-179388" algn="l" rtl="0" fontAlgn="base">
        <a:spcBef>
          <a:spcPct val="40000"/>
        </a:spcBef>
        <a:spcAft>
          <a:spcPct val="0"/>
        </a:spcAft>
        <a:buClr>
          <a:schemeClr val="accent1"/>
        </a:buClr>
        <a:buSzPct val="75000"/>
        <a:buFont typeface="Wingdings" pitchFamily="2" charset="2"/>
        <a:buChar char="l"/>
        <a:defRPr sz="1400">
          <a:solidFill>
            <a:schemeClr val="tx1"/>
          </a:solidFill>
          <a:latin typeface="+mn-lt"/>
          <a:cs typeface="+mn-cs"/>
        </a:defRPr>
      </a:lvl7pPr>
      <a:lvl8pPr marL="2093913" indent="-179388" algn="l" rtl="0" fontAlgn="base">
        <a:spcBef>
          <a:spcPct val="40000"/>
        </a:spcBef>
        <a:spcAft>
          <a:spcPct val="0"/>
        </a:spcAft>
        <a:buClr>
          <a:schemeClr val="accent1"/>
        </a:buClr>
        <a:buSzPct val="75000"/>
        <a:buFont typeface="Wingdings" pitchFamily="2" charset="2"/>
        <a:buChar char="l"/>
        <a:defRPr sz="1400">
          <a:solidFill>
            <a:schemeClr val="tx1"/>
          </a:solidFill>
          <a:latin typeface="+mn-lt"/>
          <a:cs typeface="+mn-cs"/>
        </a:defRPr>
      </a:lvl8pPr>
      <a:lvl9pPr marL="2551113" indent="-179388" algn="l" rtl="0" fontAlgn="base">
        <a:spcBef>
          <a:spcPct val="40000"/>
        </a:spcBef>
        <a:spcAft>
          <a:spcPct val="0"/>
        </a:spcAft>
        <a:buClr>
          <a:schemeClr val="accent1"/>
        </a:buClr>
        <a:buSzPct val="75000"/>
        <a:buFont typeface="Wingdings" pitchFamily="2" charset="2"/>
        <a:buChar char="l"/>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6.xml"/><Relationship Id="rId1" Type="http://schemas.openxmlformats.org/officeDocument/2006/relationships/themeOverride" Target="../theme/themeOverride3.xml"/><Relationship Id="rId4" Type="http://schemas.openxmlformats.org/officeDocument/2006/relationships/image" Target="../media/image12.jpeg"/></Relationships>
</file>

<file path=ppt/slides/_rels/slide1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 Id="rId5" Type="http://schemas.openxmlformats.org/officeDocument/2006/relationships/image" Target="../media/image17.jpeg"/><Relationship Id="rId4" Type="http://schemas.openxmlformats.org/officeDocument/2006/relationships/image" Target="../media/image16.jpeg"/></Relationships>
</file>

<file path=ppt/slides/_rels/slide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357188" y="1628775"/>
            <a:ext cx="4359275" cy="1655763"/>
          </a:xfrm>
        </p:spPr>
        <p:txBody>
          <a:bodyPr/>
          <a:lstStyle/>
          <a:p>
            <a:pPr eaLnBrk="1" hangingPunct="1">
              <a:lnSpc>
                <a:spcPts val="4600"/>
              </a:lnSpc>
              <a:spcBef>
                <a:spcPts val="600"/>
              </a:spcBef>
              <a:spcAft>
                <a:spcPts val="600"/>
              </a:spcAft>
            </a:pPr>
            <a:r>
              <a:rPr lang="en-US" altLang="zh-TW" sz="4000" smtClean="0">
                <a:ea typeface="標楷體" pitchFamily="65" charset="-120"/>
                <a:cs typeface="Arial" charset="0"/>
              </a:rPr>
              <a:t>KPMG </a:t>
            </a:r>
            <a:r>
              <a:rPr lang="zh-TW" altLang="en-US" sz="4000" smtClean="0">
                <a:ea typeface="標楷體" pitchFamily="65" charset="-120"/>
                <a:cs typeface="Arial" charset="0"/>
              </a:rPr>
              <a:t>志工隊</a:t>
            </a:r>
            <a:r>
              <a:rPr lang="en-US" altLang="zh-TW" sz="4000" smtClean="0">
                <a:ea typeface="標楷體" pitchFamily="65" charset="-120"/>
                <a:cs typeface="Arial" charset="0"/>
              </a:rPr>
              <a:t/>
            </a:r>
            <a:br>
              <a:rPr lang="en-US" altLang="zh-TW" sz="4000" smtClean="0">
                <a:ea typeface="標楷體" pitchFamily="65" charset="-120"/>
                <a:cs typeface="Arial" charset="0"/>
              </a:rPr>
            </a:br>
            <a:r>
              <a:rPr lang="zh-TW" altLang="en-US" sz="4000" smtClean="0">
                <a:ea typeface="標楷體" pitchFamily="65" charset="-120"/>
                <a:cs typeface="Arial" charset="0"/>
              </a:rPr>
              <a:t>介紹</a:t>
            </a:r>
            <a:r>
              <a:rPr lang="zh-TW" altLang="en-US" sz="3200" smtClean="0">
                <a:solidFill>
                  <a:schemeClr val="tx2"/>
                </a:solidFill>
                <a:ea typeface="標楷體" pitchFamily="65" charset="-120"/>
                <a:cs typeface="Arial" charset="0"/>
              </a:rPr>
              <a:t/>
            </a:r>
            <a:br>
              <a:rPr lang="zh-TW" altLang="en-US" sz="3200" smtClean="0">
                <a:solidFill>
                  <a:schemeClr val="tx2"/>
                </a:solidFill>
                <a:ea typeface="標楷體" pitchFamily="65" charset="-120"/>
                <a:cs typeface="Arial" charset="0"/>
              </a:rPr>
            </a:br>
            <a:r>
              <a:rPr lang="zh-TW" altLang="en-US" sz="6600" smtClean="0">
                <a:ea typeface="標楷體" pitchFamily="65" charset="-120"/>
                <a:cs typeface="Arial" charset="0"/>
              </a:rPr>
              <a:t> </a:t>
            </a:r>
            <a:endParaRPr lang="en-US" altLang="zh-TW" sz="6600" smtClean="0">
              <a:ea typeface="標楷體" pitchFamily="65" charset="-120"/>
              <a:cs typeface="Arial" charset="0"/>
            </a:endParaRPr>
          </a:p>
        </p:txBody>
      </p:sp>
      <p:sp>
        <p:nvSpPr>
          <p:cNvPr id="11267" name="Rectangle 5"/>
          <p:cNvSpPr>
            <a:spLocks noChangeArrowheads="1"/>
          </p:cNvSpPr>
          <p:nvPr/>
        </p:nvSpPr>
        <p:spPr bwMode="auto">
          <a:xfrm>
            <a:off x="355600" y="3789363"/>
            <a:ext cx="3155950" cy="1385887"/>
          </a:xfrm>
          <a:prstGeom prst="rect">
            <a:avLst/>
          </a:prstGeom>
          <a:noFill/>
          <a:ln w="9525">
            <a:noFill/>
            <a:miter lim="800000"/>
            <a:headEnd/>
            <a:tailEnd/>
          </a:ln>
        </p:spPr>
        <p:txBody>
          <a:bodyPr lIns="0" tIns="0" rIns="0" bIns="0"/>
          <a:lstStyle/>
          <a:p>
            <a:pPr marL="342900" indent="-342900"/>
            <a:endParaRPr kumimoji="0" lang="en-GB" altLang="zh-TW" sz="1200">
              <a:solidFill>
                <a:srgbClr val="FFFFFF"/>
              </a:solidFill>
            </a:endParaRPr>
          </a:p>
          <a:p>
            <a:pPr marL="342900" indent="-342900"/>
            <a:endParaRPr kumimoji="0" lang="en-GB" altLang="zh-TW" sz="1200">
              <a:solidFill>
                <a:srgbClr val="FFFFFF"/>
              </a:solidFill>
            </a:endParaRPr>
          </a:p>
          <a:p>
            <a:pPr marL="342900" indent="-342900"/>
            <a:endParaRPr kumimoji="0" lang="en-GB" altLang="zh-TW" sz="1200" b="1">
              <a:solidFill>
                <a:schemeClr val="bg1"/>
              </a:solidFill>
            </a:endParaRPr>
          </a:p>
          <a:p>
            <a:pPr marL="342900" indent="-342900"/>
            <a:endParaRPr kumimoji="0" lang="en-GB" altLang="zh-TW" sz="1200" b="1">
              <a:solidFill>
                <a:schemeClr val="bg1"/>
              </a:solidFill>
            </a:endParaRPr>
          </a:p>
          <a:p>
            <a:pPr marL="342900" indent="-342900"/>
            <a:endParaRPr kumimoji="0" lang="zh-TW" altLang="en-GB" sz="1200" b="1">
              <a:solidFill>
                <a:srgbClr val="FFFF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投影片編號版面配置區 3"/>
          <p:cNvSpPr>
            <a:spLocks noGrp="1"/>
          </p:cNvSpPr>
          <p:nvPr>
            <p:ph type="sldNum" sz="quarter" idx="11"/>
          </p:nvPr>
        </p:nvSpPr>
        <p:spPr>
          <a:xfrm>
            <a:off x="6988175" y="6386513"/>
            <a:ext cx="1655763" cy="279400"/>
          </a:xfrm>
          <a:noFill/>
        </p:spPr>
        <p:txBody>
          <a:bodyPr/>
          <a:lstStyle/>
          <a:p>
            <a:fld id="{38739050-F44B-4C3C-B461-D35468322A06}" type="slidenum">
              <a:rPr lang="zh-TW" altLang="en-US" smtClean="0">
                <a:ea typeface="新細明體" charset="-120"/>
              </a:rPr>
              <a:pPr/>
              <a:t>10</a:t>
            </a:fld>
            <a:endParaRPr lang="en-US" altLang="zh-TW" smtClean="0">
              <a:ea typeface="新細明體" charset="-120"/>
            </a:endParaRPr>
          </a:p>
        </p:txBody>
      </p:sp>
      <p:pic>
        <p:nvPicPr>
          <p:cNvPr id="11" name="圖片 10" descr="2009志工隊海報ppt.jpg"/>
          <p:cNvPicPr>
            <a:picLocks noChangeAspect="1"/>
          </p:cNvPicPr>
          <p:nvPr/>
        </p:nvPicPr>
        <p:blipFill>
          <a:blip r:embed="rId2" cstate="print"/>
          <a:stretch>
            <a:fillRect/>
          </a:stretch>
        </p:blipFill>
        <p:spPr>
          <a:xfrm>
            <a:off x="1331913" y="1157288"/>
            <a:ext cx="6408737" cy="4935537"/>
          </a:xfrm>
          <a:prstGeom prst="rect">
            <a:avLst/>
          </a:prstGeom>
          <a:ln>
            <a:noFill/>
          </a:ln>
          <a:effectLst>
            <a:outerShdw blurRad="190500" algn="tl" rotWithShape="0">
              <a:srgbClr val="000000">
                <a:alpha val="70000"/>
              </a:srgbClr>
            </a:outerShdw>
          </a:effectLst>
        </p:spPr>
      </p:pic>
      <p:sp>
        <p:nvSpPr>
          <p:cNvPr id="10" name="文字方塊 9"/>
          <p:cNvSpPr txBox="1"/>
          <p:nvPr/>
        </p:nvSpPr>
        <p:spPr>
          <a:xfrm rot="21270387">
            <a:off x="2175267" y="5097474"/>
            <a:ext cx="6313976" cy="830997"/>
          </a:xfrm>
          <a:prstGeom prst="rect">
            <a:avLst/>
          </a:prstGeom>
          <a:solidFill>
            <a:srgbClr val="EBB700"/>
          </a:solidFill>
          <a:effectLst>
            <a:innerShdw blurRad="63500" dist="50800" dir="2700000">
              <a:prstClr val="black">
                <a:alpha val="50000"/>
              </a:prstClr>
            </a:innerShdw>
          </a:effectLst>
        </p:spPr>
        <p:txBody>
          <a:bodyPr>
            <a:spAutoFit/>
          </a:bodyPr>
          <a:lstStyle/>
          <a:p>
            <a:pPr>
              <a:defRPr/>
            </a:pPr>
            <a:r>
              <a:rPr lang="en-US" altLang="zh-TW" sz="4800" b="1" dirty="0">
                <a:solidFill>
                  <a:srgbClr val="FFFFFF"/>
                </a:solidFill>
              </a:rPr>
              <a:t>Welcome to Join Us!</a:t>
            </a:r>
            <a:endParaRPr lang="zh-TW" altLang="en-US" sz="4800" b="1" dirty="0">
              <a:solidFill>
                <a:srgbClr val="FFFF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5"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2000"/>
                                        <p:tgtEl>
                                          <p:spTgt spid="10"/>
                                        </p:tgtEl>
                                      </p:cBhvr>
                                    </p:animEffect>
                                    <p:anim calcmode="lin" valueType="num">
                                      <p:cBhvr>
                                        <p:cTn id="13" dur="2000" fill="hold"/>
                                        <p:tgtEl>
                                          <p:spTgt spid="10"/>
                                        </p:tgtEl>
                                        <p:attrNameLst>
                                          <p:attrName>style.rotation</p:attrName>
                                        </p:attrNameLst>
                                      </p:cBhvr>
                                      <p:tavLst>
                                        <p:tav tm="0">
                                          <p:val>
                                            <p:fltVal val="720"/>
                                          </p:val>
                                        </p:tav>
                                        <p:tav tm="100000">
                                          <p:val>
                                            <p:fltVal val="0"/>
                                          </p:val>
                                        </p:tav>
                                      </p:tavLst>
                                    </p:anim>
                                    <p:anim calcmode="lin" valueType="num">
                                      <p:cBhvr>
                                        <p:cTn id="14" dur="2000" fill="hold"/>
                                        <p:tgtEl>
                                          <p:spTgt spid="10"/>
                                        </p:tgtEl>
                                        <p:attrNameLst>
                                          <p:attrName>ppt_h</p:attrName>
                                        </p:attrNameLst>
                                      </p:cBhvr>
                                      <p:tavLst>
                                        <p:tav tm="0">
                                          <p:val>
                                            <p:fltVal val="0"/>
                                          </p:val>
                                        </p:tav>
                                        <p:tav tm="100000">
                                          <p:val>
                                            <p:strVal val="#ppt_h"/>
                                          </p:val>
                                        </p:tav>
                                      </p:tavLst>
                                    </p:anim>
                                    <p:anim calcmode="lin" valueType="num">
                                      <p:cBhvr>
                                        <p:cTn id="15" dur="2000" fill="hold"/>
                                        <p:tgtEl>
                                          <p:spTgt spid="1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Subtitle 2"/>
          <p:cNvSpPr>
            <a:spLocks noGrp="1"/>
          </p:cNvSpPr>
          <p:nvPr>
            <p:ph type="subTitle" idx="1"/>
          </p:nvPr>
        </p:nvSpPr>
        <p:spPr>
          <a:xfrm>
            <a:off x="357188" y="4614863"/>
            <a:ext cx="7143750" cy="2143125"/>
          </a:xfrm>
        </p:spPr>
        <p:txBody>
          <a:bodyPr/>
          <a:lstStyle/>
          <a:p>
            <a:pPr eaLnBrk="1" hangingPunct="1"/>
            <a:r>
              <a:rPr lang="en-US" altLang="zh-TW" smtClean="0">
                <a:solidFill>
                  <a:schemeClr val="tx1"/>
                </a:solidFill>
                <a:ea typeface="新細明體" charset="-120"/>
              </a:rPr>
              <a:t>© 2011 KPMG, a Taiwan partnership and a member firm of the KPMG network of independent member firms affiliated with KPMG International Cooperative ("KPMG International"), a Swiss entity. All rights reserved.</a:t>
            </a:r>
            <a:br>
              <a:rPr lang="en-US" altLang="zh-TW" smtClean="0">
                <a:solidFill>
                  <a:schemeClr val="tx1"/>
                </a:solidFill>
                <a:ea typeface="新細明體" charset="-120"/>
              </a:rPr>
            </a:br>
            <a:r>
              <a:rPr lang="en-US" altLang="zh-TW" smtClean="0">
                <a:solidFill>
                  <a:schemeClr val="tx1"/>
                </a:solidFill>
                <a:ea typeface="新細明體" charset="-120"/>
              </a:rPr>
              <a:t/>
            </a:r>
            <a:br>
              <a:rPr lang="en-US" altLang="zh-TW" smtClean="0">
                <a:solidFill>
                  <a:schemeClr val="tx1"/>
                </a:solidFill>
                <a:ea typeface="新細明體" charset="-120"/>
              </a:rPr>
            </a:br>
            <a:r>
              <a:rPr lang="en-US" altLang="zh-TW" smtClean="0">
                <a:solidFill>
                  <a:schemeClr val="tx1"/>
                </a:solidFill>
                <a:ea typeface="新細明體" charset="-120"/>
              </a:rPr>
              <a:t>KPMG and the KPMG logo are registered trademarks of KPMG International Cooperative ("KPMG International"), a Swiss entity. The KPMG name, logo and "cutting through complexity" are registered trademarks or trademarks of KPMG International. </a:t>
            </a:r>
            <a:endParaRPr lang="en-US" altLang="zh-TW" smtClean="0">
              <a:solidFill>
                <a:schemeClr val="tx1"/>
              </a:solidFill>
              <a:ea typeface="新細明體" charset="-12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7" descr="111752"/>
          <p:cNvPicPr>
            <a:picLocks noChangeAspect="1" noChangeArrowheads="1"/>
          </p:cNvPicPr>
          <p:nvPr/>
        </p:nvPicPr>
        <p:blipFill>
          <a:blip r:embed="rId2" cstate="print">
            <a:lum bright="64000" contrast="-70000"/>
          </a:blip>
          <a:srcRect/>
          <a:stretch>
            <a:fillRect/>
          </a:stretch>
        </p:blipFill>
        <p:spPr bwMode="auto">
          <a:xfrm>
            <a:off x="1547813" y="1366838"/>
            <a:ext cx="6121400" cy="4725987"/>
          </a:xfrm>
          <a:prstGeom prst="rect">
            <a:avLst/>
          </a:prstGeom>
          <a:noFill/>
          <a:ln w="9525">
            <a:noFill/>
            <a:miter lim="800000"/>
            <a:headEnd/>
            <a:tailEnd/>
          </a:ln>
        </p:spPr>
      </p:pic>
      <p:sp>
        <p:nvSpPr>
          <p:cNvPr id="12291" name="標題 1"/>
          <p:cNvSpPr>
            <a:spLocks noGrp="1"/>
          </p:cNvSpPr>
          <p:nvPr>
            <p:ph type="title" idx="4294967295"/>
          </p:nvPr>
        </p:nvSpPr>
        <p:spPr>
          <a:xfrm>
            <a:off x="179388" y="115888"/>
            <a:ext cx="8545512" cy="792162"/>
          </a:xfrm>
        </p:spPr>
        <p:txBody>
          <a:bodyPr/>
          <a:lstStyle/>
          <a:p>
            <a:pPr eaLnBrk="1" hangingPunct="1"/>
            <a:r>
              <a:rPr lang="en-US" altLang="zh-TW" sz="3200" smtClean="0">
                <a:latin typeface="Univers 45 Light" pitchFamily="2" charset="0"/>
                <a:ea typeface="標楷體" pitchFamily="65" charset="-120"/>
              </a:rPr>
              <a:t>KPMG</a:t>
            </a:r>
            <a:r>
              <a:rPr lang="zh-TW" altLang="en-US" sz="3200" smtClean="0">
                <a:latin typeface="Univers 45 Light" pitchFamily="2" charset="0"/>
                <a:ea typeface="標楷體" pitchFamily="65" charset="-120"/>
              </a:rPr>
              <a:t>志工隊</a:t>
            </a:r>
          </a:p>
        </p:txBody>
      </p:sp>
      <p:sp>
        <p:nvSpPr>
          <p:cNvPr id="12292" name="日期版面配置區 3"/>
          <p:cNvSpPr txBox="1">
            <a:spLocks noGrp="1"/>
          </p:cNvSpPr>
          <p:nvPr/>
        </p:nvSpPr>
        <p:spPr bwMode="auto">
          <a:xfrm>
            <a:off x="6988175" y="6386513"/>
            <a:ext cx="1655763" cy="279400"/>
          </a:xfrm>
          <a:prstGeom prst="rect">
            <a:avLst/>
          </a:prstGeom>
          <a:noFill/>
          <a:ln w="9525">
            <a:noFill/>
            <a:miter lim="800000"/>
            <a:headEnd/>
            <a:tailEnd/>
          </a:ln>
        </p:spPr>
        <p:txBody>
          <a:bodyPr/>
          <a:lstStyle/>
          <a:p>
            <a:pPr algn="r"/>
            <a:fld id="{1F70B565-3BEF-4E52-880B-BC89F7A9362C}" type="datetime1">
              <a:rPr lang="zh-TW" altLang="en-US" sz="900">
                <a:solidFill>
                  <a:srgbClr val="00338D"/>
                </a:solidFill>
              </a:rPr>
              <a:pPr algn="r"/>
              <a:t>2012/1/2</a:t>
            </a:fld>
            <a:endParaRPr lang="en-GB" altLang="zh-TW" sz="900">
              <a:solidFill>
                <a:srgbClr val="00338D"/>
              </a:solidFill>
            </a:endParaRPr>
          </a:p>
        </p:txBody>
      </p:sp>
      <p:sp>
        <p:nvSpPr>
          <p:cNvPr id="12293" name="投影片編號版面配置區 4"/>
          <p:cNvSpPr txBox="1">
            <a:spLocks noGrp="1"/>
          </p:cNvSpPr>
          <p:nvPr/>
        </p:nvSpPr>
        <p:spPr bwMode="auto">
          <a:xfrm>
            <a:off x="8297863" y="6386513"/>
            <a:ext cx="658812" cy="279400"/>
          </a:xfrm>
          <a:prstGeom prst="rect">
            <a:avLst/>
          </a:prstGeom>
          <a:noFill/>
          <a:ln w="9525">
            <a:noFill/>
            <a:miter lim="800000"/>
            <a:headEnd/>
            <a:tailEnd/>
          </a:ln>
        </p:spPr>
        <p:txBody>
          <a:bodyPr/>
          <a:lstStyle/>
          <a:p>
            <a:pPr algn="r"/>
            <a:fld id="{010191E2-E529-4C9D-85A7-9D12BF255E50}" type="slidenum">
              <a:rPr lang="zh-TW" altLang="en-GB" sz="900">
                <a:solidFill>
                  <a:srgbClr val="00338D"/>
                </a:solidFill>
              </a:rPr>
              <a:pPr algn="r"/>
              <a:t>2</a:t>
            </a:fld>
            <a:endParaRPr lang="en-GB" altLang="zh-TW" sz="900">
              <a:solidFill>
                <a:srgbClr val="00338D"/>
              </a:solidFill>
            </a:endParaRPr>
          </a:p>
        </p:txBody>
      </p:sp>
      <p:sp>
        <p:nvSpPr>
          <p:cNvPr id="12294" name="Rectangle 3"/>
          <p:cNvSpPr>
            <a:spLocks noChangeArrowheads="1"/>
          </p:cNvSpPr>
          <p:nvPr/>
        </p:nvSpPr>
        <p:spPr bwMode="auto">
          <a:xfrm flipH="1">
            <a:off x="250825" y="1412875"/>
            <a:ext cx="7921625" cy="5106988"/>
          </a:xfrm>
          <a:prstGeom prst="rect">
            <a:avLst/>
          </a:prstGeom>
          <a:noFill/>
          <a:ln w="9525">
            <a:noFill/>
            <a:miter lim="800000"/>
            <a:headEnd/>
            <a:tailEnd/>
          </a:ln>
        </p:spPr>
        <p:txBody>
          <a:bodyPr anchor="ctr">
            <a:spAutoFit/>
          </a:bodyPr>
          <a:lstStyle/>
          <a:p>
            <a:pPr>
              <a:lnSpc>
                <a:spcPct val="130000"/>
              </a:lnSpc>
              <a:buSzPct val="80000"/>
              <a:buFont typeface="Wingdings" pitchFamily="2" charset="2"/>
              <a:buChar char="l"/>
            </a:pPr>
            <a:r>
              <a:rPr lang="zh-TW" altLang="en-US" sz="2200" b="1">
                <a:ea typeface="標楷體" pitchFamily="65" charset="-120"/>
              </a:rPr>
              <a:t>緣　　起：</a:t>
            </a:r>
            <a:r>
              <a:rPr lang="zh-TW" altLang="en-US" sz="2000">
                <a:ea typeface="標楷體" pitchFamily="65" charset="-120"/>
              </a:rPr>
              <a:t>為延伸愛心服務的廣度及深度，</a:t>
            </a:r>
            <a:r>
              <a:rPr lang="en-US" altLang="zh-TW" sz="2000">
                <a:ea typeface="標楷體" pitchFamily="65" charset="-120"/>
              </a:rPr>
              <a:t>KPMG</a:t>
            </a:r>
            <a:r>
              <a:rPr lang="zh-TW" altLang="en-US" sz="2000">
                <a:ea typeface="標楷體" pitchFamily="65" charset="-120"/>
              </a:rPr>
              <a:t>自</a:t>
            </a:r>
            <a:r>
              <a:rPr lang="en-US" altLang="zh-TW" sz="2000">
                <a:ea typeface="標楷體" pitchFamily="65" charset="-120"/>
              </a:rPr>
              <a:t>2007</a:t>
            </a:r>
            <a:r>
              <a:rPr lang="zh-TW" altLang="en-US" sz="2000">
                <a:ea typeface="標楷體" pitchFamily="65" charset="-120"/>
              </a:rPr>
              <a:t>年</a:t>
            </a:r>
            <a:r>
              <a:rPr lang="en-US" altLang="zh-TW" sz="2000">
                <a:ea typeface="標楷體" pitchFamily="65" charset="-120"/>
              </a:rPr>
              <a:t>7</a:t>
            </a:r>
            <a:br>
              <a:rPr lang="en-US" altLang="zh-TW" sz="2000">
                <a:ea typeface="標楷體" pitchFamily="65" charset="-120"/>
              </a:rPr>
            </a:br>
            <a:r>
              <a:rPr lang="zh-TW" altLang="en-US" sz="2000">
                <a:ea typeface="標楷體" pitchFamily="65" charset="-120"/>
              </a:rPr>
              <a:t>　　　　　    月成立</a:t>
            </a:r>
            <a:r>
              <a:rPr lang="en-US" altLang="zh-TW" sz="2000">
                <a:ea typeface="標楷體" pitchFamily="65" charset="-120"/>
              </a:rPr>
              <a:t>KPMG</a:t>
            </a:r>
            <a:r>
              <a:rPr lang="zh-TW" altLang="en-US" sz="2000">
                <a:ea typeface="標楷體" pitchFamily="65" charset="-120"/>
              </a:rPr>
              <a:t>志工隊，出隊前需透過完整的志工培訓課　</a:t>
            </a:r>
            <a:br>
              <a:rPr lang="zh-TW" altLang="en-US" sz="2000">
                <a:ea typeface="標楷體" pitchFamily="65" charset="-120"/>
              </a:rPr>
            </a:br>
            <a:r>
              <a:rPr lang="zh-TW" altLang="en-US" sz="2000">
                <a:ea typeface="標楷體" pitchFamily="65" charset="-120"/>
              </a:rPr>
              <a:t>　　　　　　 程</a:t>
            </a:r>
            <a:r>
              <a:rPr lang="en-US" altLang="zh-TW" sz="2000">
                <a:ea typeface="標楷體" pitchFamily="65" charset="-120"/>
              </a:rPr>
              <a:t>(5</a:t>
            </a:r>
            <a:r>
              <a:rPr lang="zh-TW" altLang="en-US" sz="2000">
                <a:ea typeface="標楷體" pitchFamily="65" charset="-120"/>
              </a:rPr>
              <a:t>小時</a:t>
            </a:r>
            <a:r>
              <a:rPr lang="en-US" altLang="zh-TW" sz="2000">
                <a:ea typeface="標楷體" pitchFamily="65" charset="-120"/>
              </a:rPr>
              <a:t>)</a:t>
            </a:r>
            <a:r>
              <a:rPr lang="zh-TW" altLang="en-US" sz="2000">
                <a:ea typeface="標楷體" pitchFamily="65" charset="-120"/>
              </a:rPr>
              <a:t>，具備服務的認知與基本條件後，再以愛心</a:t>
            </a:r>
            <a:endParaRPr lang="en-US" altLang="zh-TW" sz="2000">
              <a:ea typeface="標楷體" pitchFamily="65" charset="-120"/>
            </a:endParaRPr>
          </a:p>
          <a:p>
            <a:pPr>
              <a:lnSpc>
                <a:spcPct val="130000"/>
              </a:lnSpc>
              <a:buSzPct val="80000"/>
            </a:pPr>
            <a:r>
              <a:rPr lang="zh-TW" altLang="en-US" sz="2000">
                <a:ea typeface="標楷體" pitchFamily="65" charset="-120"/>
              </a:rPr>
              <a:t>                       奉獻的精神關懷社會弱勢族群。至今共出隊</a:t>
            </a:r>
            <a:r>
              <a:rPr lang="en-US" altLang="zh-TW" sz="2000">
                <a:ea typeface="標楷體" pitchFamily="65" charset="-120"/>
              </a:rPr>
              <a:t>41</a:t>
            </a:r>
            <a:r>
              <a:rPr lang="zh-TW" altLang="en-US" sz="2000">
                <a:ea typeface="標楷體" pitchFamily="65" charset="-120"/>
              </a:rPr>
              <a:t>次，服務</a:t>
            </a:r>
            <a:endParaRPr lang="en-US" altLang="zh-TW" sz="2000">
              <a:ea typeface="標楷體" pitchFamily="65" charset="-120"/>
            </a:endParaRPr>
          </a:p>
          <a:p>
            <a:pPr>
              <a:lnSpc>
                <a:spcPct val="130000"/>
              </a:lnSpc>
              <a:buSzPct val="80000"/>
            </a:pPr>
            <a:r>
              <a:rPr lang="zh-TW" altLang="en-US" sz="2000">
                <a:ea typeface="標楷體" pitchFamily="65" charset="-120"/>
              </a:rPr>
              <a:t>                       超過逾千名弱勢朋友，並擁有</a:t>
            </a:r>
            <a:r>
              <a:rPr lang="en-US" altLang="zh-TW" sz="2000">
                <a:ea typeface="標楷體" pitchFamily="65" charset="-120"/>
              </a:rPr>
              <a:t>403</a:t>
            </a:r>
            <a:r>
              <a:rPr lang="zh-TW" altLang="en-US" sz="2000">
                <a:ea typeface="標楷體" pitchFamily="65" charset="-120"/>
              </a:rPr>
              <a:t>位志工夥伴。</a:t>
            </a:r>
            <a:endParaRPr lang="en-US" altLang="zh-TW" sz="2000">
              <a:ea typeface="標楷體" pitchFamily="65" charset="-120"/>
            </a:endParaRPr>
          </a:p>
          <a:p>
            <a:pPr>
              <a:lnSpc>
                <a:spcPct val="130000"/>
              </a:lnSpc>
              <a:buSzPct val="80000"/>
              <a:buFont typeface="Wingdings" pitchFamily="2" charset="2"/>
              <a:buChar char="l"/>
            </a:pPr>
            <a:r>
              <a:rPr lang="zh-TW" altLang="en-US" sz="2200" b="1">
                <a:ea typeface="標楷體" pitchFamily="65" charset="-120"/>
              </a:rPr>
              <a:t>志工成員：</a:t>
            </a:r>
            <a:r>
              <a:rPr lang="en-US" altLang="zh-TW" sz="2000">
                <a:ea typeface="標楷體" pitchFamily="65" charset="-120"/>
              </a:rPr>
              <a:t>KPMG Partner</a:t>
            </a:r>
            <a:r>
              <a:rPr lang="zh-TW" altLang="en-US" sz="2000">
                <a:ea typeface="標楷體" pitchFamily="65" charset="-120"/>
              </a:rPr>
              <a:t>、</a:t>
            </a:r>
            <a:r>
              <a:rPr lang="en-US" altLang="zh-TW" sz="2000">
                <a:ea typeface="標楷體" pitchFamily="65" charset="-120"/>
              </a:rPr>
              <a:t>KPMG</a:t>
            </a:r>
            <a:r>
              <a:rPr lang="zh-TW" altLang="en-US" sz="2000">
                <a:ea typeface="標楷體" pitchFamily="65" charset="-120"/>
              </a:rPr>
              <a:t>同仁、同仁眷屬</a:t>
            </a:r>
            <a:r>
              <a:rPr lang="en-US" altLang="zh-TW" sz="2000">
                <a:ea typeface="標楷體" pitchFamily="65" charset="-120"/>
              </a:rPr>
              <a:t>&amp;</a:t>
            </a:r>
            <a:r>
              <a:rPr lang="zh-TW" altLang="en-US" sz="2000">
                <a:ea typeface="標楷體" pitchFamily="65" charset="-120"/>
              </a:rPr>
              <a:t>友人</a:t>
            </a:r>
            <a:endParaRPr lang="en-US" altLang="zh-TW" sz="2000">
              <a:ea typeface="標楷體" pitchFamily="65" charset="-120"/>
            </a:endParaRPr>
          </a:p>
          <a:p>
            <a:pPr>
              <a:lnSpc>
                <a:spcPct val="130000"/>
              </a:lnSpc>
              <a:buSzPct val="80000"/>
            </a:pPr>
            <a:r>
              <a:rPr lang="zh-TW" altLang="en-US" sz="2000">
                <a:ea typeface="標楷體" pitchFamily="65" charset="-120"/>
              </a:rPr>
              <a:t>                       安建之友、台大會計系同學</a:t>
            </a:r>
            <a:r>
              <a:rPr lang="en-US" altLang="zh-TW" sz="2000">
                <a:ea typeface="標楷體" pitchFamily="65" charset="-120"/>
              </a:rPr>
              <a:t>(</a:t>
            </a:r>
            <a:r>
              <a:rPr lang="zh-TW" altLang="en-US" sz="2000">
                <a:ea typeface="標楷體" pitchFamily="65" charset="-120"/>
              </a:rPr>
              <a:t>成大會計系同學</a:t>
            </a:r>
            <a:r>
              <a:rPr lang="en-US" altLang="zh-TW" sz="2000">
                <a:ea typeface="標楷體" pitchFamily="65" charset="-120"/>
              </a:rPr>
              <a:t>)</a:t>
            </a:r>
            <a:endParaRPr lang="zh-TW" altLang="en-US" sz="2000">
              <a:ea typeface="標楷體" pitchFamily="65" charset="-120"/>
            </a:endParaRPr>
          </a:p>
          <a:p>
            <a:pPr>
              <a:lnSpc>
                <a:spcPct val="130000"/>
              </a:lnSpc>
              <a:buSzPct val="80000"/>
              <a:buFont typeface="Wingdings" pitchFamily="2" charset="2"/>
              <a:buChar char="l"/>
            </a:pPr>
            <a:r>
              <a:rPr lang="zh-TW" altLang="en-US" sz="2200" b="1">
                <a:ea typeface="標楷體" pitchFamily="65" charset="-120"/>
              </a:rPr>
              <a:t>服務對象：</a:t>
            </a:r>
            <a:r>
              <a:rPr lang="zh-TW" altLang="en-US" sz="2000">
                <a:ea typeface="標楷體" pitchFamily="65" charset="-120"/>
              </a:rPr>
              <a:t>弱勢孩童</a:t>
            </a:r>
            <a:endParaRPr lang="en-US" altLang="zh-TW" sz="2000">
              <a:ea typeface="標楷體" pitchFamily="65" charset="-120"/>
            </a:endParaRPr>
          </a:p>
          <a:p>
            <a:pPr>
              <a:lnSpc>
                <a:spcPct val="130000"/>
              </a:lnSpc>
              <a:buSzPct val="80000"/>
            </a:pPr>
            <a:r>
              <a:rPr lang="zh-TW" altLang="en-US" sz="2000">
                <a:ea typeface="標楷體" pitchFamily="65" charset="-120"/>
              </a:rPr>
              <a:t>                       弱勢長者</a:t>
            </a:r>
            <a:endParaRPr lang="en-US" altLang="zh-TW" sz="2000">
              <a:ea typeface="標楷體" pitchFamily="65" charset="-120"/>
            </a:endParaRPr>
          </a:p>
          <a:p>
            <a:pPr>
              <a:lnSpc>
                <a:spcPct val="130000"/>
              </a:lnSpc>
              <a:buSzPct val="80000"/>
            </a:pPr>
            <a:r>
              <a:rPr lang="zh-TW" altLang="en-US" sz="2000">
                <a:ea typeface="標楷體" pitchFamily="65" charset="-120"/>
              </a:rPr>
              <a:t>                       身心障礙者</a:t>
            </a:r>
            <a:endParaRPr lang="en-US" altLang="zh-TW" sz="2000">
              <a:ea typeface="標楷體" pitchFamily="65" charset="-120"/>
            </a:endParaRPr>
          </a:p>
          <a:p>
            <a:pPr>
              <a:lnSpc>
                <a:spcPct val="130000"/>
              </a:lnSpc>
              <a:buSzPct val="80000"/>
            </a:pPr>
            <a:r>
              <a:rPr lang="zh-TW" altLang="en-US" sz="2000">
                <a:ea typeface="標楷體" pitchFamily="65" charset="-120"/>
              </a:rPr>
              <a:t>                       偏遠地區</a:t>
            </a:r>
            <a:r>
              <a:rPr lang="en-US" altLang="zh-TW" sz="2000">
                <a:ea typeface="標楷體" pitchFamily="65" charset="-120"/>
              </a:rPr>
              <a:t>(</a:t>
            </a:r>
            <a:r>
              <a:rPr lang="zh-TW" altLang="en-US" sz="2000">
                <a:ea typeface="標楷體" pitchFamily="65" charset="-120"/>
              </a:rPr>
              <a:t>單親家庭或原住民朋友</a:t>
            </a:r>
            <a:r>
              <a:rPr lang="en-US" altLang="zh-TW" sz="2000">
                <a:ea typeface="標楷體" pitchFamily="65" charset="-120"/>
              </a:rPr>
              <a:t>)</a:t>
            </a:r>
            <a:endParaRPr lang="zh-TW" altLang="en-US" sz="2000">
              <a:ea typeface="標楷體" pitchFamily="65" charset="-120"/>
            </a:endParaRPr>
          </a:p>
          <a:p>
            <a:pPr>
              <a:lnSpc>
                <a:spcPct val="160000"/>
              </a:lnSpc>
            </a:pPr>
            <a:endParaRPr lang="zh-TW" altLang="en-US" sz="2000" b="1">
              <a:ea typeface="標楷體" pitchFamily="65" charset="-120"/>
            </a:endParaRPr>
          </a:p>
        </p:txBody>
      </p:sp>
      <p:sp>
        <p:nvSpPr>
          <p:cNvPr id="12295" name="矩形 6"/>
          <p:cNvSpPr>
            <a:spLocks noChangeArrowheads="1"/>
          </p:cNvSpPr>
          <p:nvPr/>
        </p:nvSpPr>
        <p:spPr bwMode="auto">
          <a:xfrm>
            <a:off x="7885113" y="5661025"/>
            <a:ext cx="1004887" cy="369888"/>
          </a:xfrm>
          <a:prstGeom prst="rect">
            <a:avLst/>
          </a:prstGeom>
          <a:noFill/>
          <a:ln w="9525">
            <a:noFill/>
            <a:miter lim="800000"/>
            <a:headEnd/>
            <a:tailEnd/>
          </a:ln>
        </p:spPr>
        <p:txBody>
          <a:bodyPr wrap="none">
            <a:spAutoFit/>
          </a:bodyPr>
          <a:lstStyle/>
          <a:p>
            <a:r>
              <a:rPr lang="en-US" altLang="zh-TW">
                <a:latin typeface="Univers 45 Light" pitchFamily="2" charset="0"/>
                <a:ea typeface="標楷體" pitchFamily="65" charset="-120"/>
              </a:rPr>
              <a:t>(</a:t>
            </a:r>
            <a:r>
              <a:rPr lang="zh-TW" altLang="en-US">
                <a:latin typeface="Univers 45 Light" pitchFamily="2" charset="0"/>
                <a:ea typeface="標楷體" pitchFamily="65" charset="-120"/>
              </a:rPr>
              <a:t>續下頁</a:t>
            </a:r>
            <a:r>
              <a:rPr lang="en-US" altLang="zh-TW">
                <a:latin typeface="Univers 45 Light" pitchFamily="2" charset="0"/>
                <a:ea typeface="標楷體" pitchFamily="65" charset="-120"/>
              </a:rPr>
              <a:t>)</a:t>
            </a:r>
            <a:endParaRPr lang="zh-TW"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標題 1"/>
          <p:cNvSpPr>
            <a:spLocks noGrp="1"/>
          </p:cNvSpPr>
          <p:nvPr>
            <p:ph type="title" idx="4294967295"/>
          </p:nvPr>
        </p:nvSpPr>
        <p:spPr>
          <a:xfrm>
            <a:off x="179388" y="115888"/>
            <a:ext cx="8545512" cy="792162"/>
          </a:xfrm>
        </p:spPr>
        <p:txBody>
          <a:bodyPr/>
          <a:lstStyle/>
          <a:p>
            <a:pPr eaLnBrk="1" hangingPunct="1"/>
            <a:r>
              <a:rPr lang="en-US" altLang="zh-TW" sz="3200" smtClean="0">
                <a:ea typeface="標楷體" pitchFamily="65" charset="-120"/>
              </a:rPr>
              <a:t>KPMG</a:t>
            </a:r>
            <a:r>
              <a:rPr lang="zh-TW" altLang="en-US" sz="3200" smtClean="0">
                <a:ea typeface="標楷體" pitchFamily="65" charset="-120"/>
              </a:rPr>
              <a:t>志工隊</a:t>
            </a:r>
            <a:r>
              <a:rPr lang="en-US" altLang="zh-TW" sz="3200" smtClean="0">
                <a:ea typeface="標楷體" pitchFamily="65" charset="-120"/>
              </a:rPr>
              <a:t>-</a:t>
            </a:r>
            <a:r>
              <a:rPr lang="zh-TW" altLang="en-US" sz="3200" smtClean="0">
                <a:ea typeface="標楷體" pitchFamily="65" charset="-120"/>
              </a:rPr>
              <a:t>我們的服務對象</a:t>
            </a:r>
            <a:endParaRPr lang="en-US" altLang="zh-TW" sz="3200" smtClean="0">
              <a:latin typeface="Univers 45 Light" pitchFamily="2" charset="0"/>
              <a:ea typeface="標楷體" pitchFamily="65" charset="-120"/>
            </a:endParaRPr>
          </a:p>
        </p:txBody>
      </p:sp>
      <p:sp>
        <p:nvSpPr>
          <p:cNvPr id="13315" name="日期版面配置區 3"/>
          <p:cNvSpPr txBox="1">
            <a:spLocks noGrp="1"/>
          </p:cNvSpPr>
          <p:nvPr/>
        </p:nvSpPr>
        <p:spPr bwMode="auto">
          <a:xfrm>
            <a:off x="6988175" y="6386513"/>
            <a:ext cx="1655763" cy="279400"/>
          </a:xfrm>
          <a:prstGeom prst="rect">
            <a:avLst/>
          </a:prstGeom>
          <a:noFill/>
          <a:ln w="9525">
            <a:noFill/>
            <a:miter lim="800000"/>
            <a:headEnd/>
            <a:tailEnd/>
          </a:ln>
        </p:spPr>
        <p:txBody>
          <a:bodyPr/>
          <a:lstStyle/>
          <a:p>
            <a:pPr algn="r"/>
            <a:fld id="{11102905-D955-425B-AF14-EC09582B346E}" type="datetime1">
              <a:rPr lang="zh-TW" altLang="en-US" sz="900">
                <a:solidFill>
                  <a:srgbClr val="00338D"/>
                </a:solidFill>
              </a:rPr>
              <a:pPr algn="r"/>
              <a:t>2012/1/2</a:t>
            </a:fld>
            <a:endParaRPr lang="en-GB" altLang="zh-TW" sz="900">
              <a:solidFill>
                <a:srgbClr val="00338D"/>
              </a:solidFill>
            </a:endParaRPr>
          </a:p>
        </p:txBody>
      </p:sp>
      <p:sp>
        <p:nvSpPr>
          <p:cNvPr id="13316" name="投影片編號版面配置區 4"/>
          <p:cNvSpPr txBox="1">
            <a:spLocks noGrp="1"/>
          </p:cNvSpPr>
          <p:nvPr/>
        </p:nvSpPr>
        <p:spPr bwMode="auto">
          <a:xfrm>
            <a:off x="8297863" y="6386513"/>
            <a:ext cx="658812" cy="279400"/>
          </a:xfrm>
          <a:prstGeom prst="rect">
            <a:avLst/>
          </a:prstGeom>
          <a:noFill/>
          <a:ln w="9525">
            <a:noFill/>
            <a:miter lim="800000"/>
            <a:headEnd/>
            <a:tailEnd/>
          </a:ln>
        </p:spPr>
        <p:txBody>
          <a:bodyPr/>
          <a:lstStyle/>
          <a:p>
            <a:pPr algn="r"/>
            <a:fld id="{C82DF1E4-C62C-4576-973D-23E141FF9121}" type="slidenum">
              <a:rPr lang="zh-TW" altLang="en-GB" sz="900">
                <a:solidFill>
                  <a:srgbClr val="00338D"/>
                </a:solidFill>
              </a:rPr>
              <a:pPr algn="r"/>
              <a:t>3</a:t>
            </a:fld>
            <a:endParaRPr lang="en-GB" altLang="zh-TW" sz="900">
              <a:solidFill>
                <a:srgbClr val="00338D"/>
              </a:solidFill>
            </a:endParaRPr>
          </a:p>
        </p:txBody>
      </p:sp>
      <p:pic>
        <p:nvPicPr>
          <p:cNvPr id="13317" name="Picture 13" descr="BB-1"/>
          <p:cNvPicPr>
            <a:picLocks noChangeAspect="1" noChangeArrowheads="1"/>
          </p:cNvPicPr>
          <p:nvPr/>
        </p:nvPicPr>
        <p:blipFill>
          <a:blip r:embed="rId2" cstate="print"/>
          <a:srcRect/>
          <a:stretch>
            <a:fillRect/>
          </a:stretch>
        </p:blipFill>
        <p:spPr bwMode="auto">
          <a:xfrm>
            <a:off x="468313" y="1484313"/>
            <a:ext cx="5472112" cy="4519612"/>
          </a:xfrm>
          <a:prstGeom prst="rect">
            <a:avLst/>
          </a:prstGeom>
          <a:noFill/>
          <a:ln w="9525">
            <a:noFill/>
            <a:miter lim="800000"/>
            <a:headEnd/>
            <a:tailEnd/>
          </a:ln>
        </p:spPr>
      </p:pic>
      <p:sp>
        <p:nvSpPr>
          <p:cNvPr id="13318" name="Rectangle 14"/>
          <p:cNvSpPr>
            <a:spLocks noChangeArrowheads="1"/>
          </p:cNvSpPr>
          <p:nvPr/>
        </p:nvSpPr>
        <p:spPr bwMode="auto">
          <a:xfrm>
            <a:off x="539750" y="3644900"/>
            <a:ext cx="2808288" cy="287338"/>
          </a:xfrm>
          <a:prstGeom prst="rect">
            <a:avLst/>
          </a:prstGeom>
          <a:solidFill>
            <a:srgbClr val="9E3039"/>
          </a:solidFill>
          <a:ln w="9525">
            <a:noFill/>
            <a:miter lim="800000"/>
            <a:headEnd/>
            <a:tailEnd/>
          </a:ln>
        </p:spPr>
        <p:txBody>
          <a:bodyPr wrap="none" anchor="ctr"/>
          <a:lstStyle/>
          <a:p>
            <a:pPr algn="ctr"/>
            <a:r>
              <a:rPr lang="zh-TW" altLang="en-US" sz="1600" b="1">
                <a:solidFill>
                  <a:schemeClr val="bg1"/>
                </a:solidFill>
                <a:ea typeface="標楷體" pitchFamily="65" charset="-120"/>
              </a:rPr>
              <a:t>弱勢孩童</a:t>
            </a:r>
          </a:p>
        </p:txBody>
      </p:sp>
      <p:sp>
        <p:nvSpPr>
          <p:cNvPr id="13319" name="Rectangle 16"/>
          <p:cNvSpPr>
            <a:spLocks noChangeArrowheads="1"/>
          </p:cNvSpPr>
          <p:nvPr/>
        </p:nvSpPr>
        <p:spPr bwMode="auto">
          <a:xfrm>
            <a:off x="468313" y="5662613"/>
            <a:ext cx="2879725" cy="287337"/>
          </a:xfrm>
          <a:prstGeom prst="rect">
            <a:avLst/>
          </a:prstGeom>
          <a:solidFill>
            <a:srgbClr val="9E3039"/>
          </a:solidFill>
          <a:ln w="9525">
            <a:noFill/>
            <a:miter lim="800000"/>
            <a:headEnd/>
            <a:tailEnd/>
          </a:ln>
        </p:spPr>
        <p:txBody>
          <a:bodyPr wrap="none" anchor="ctr"/>
          <a:lstStyle/>
          <a:p>
            <a:pPr algn="ctr"/>
            <a:r>
              <a:rPr lang="zh-TW" altLang="en-US" sz="1600" b="1">
                <a:solidFill>
                  <a:schemeClr val="bg1"/>
                </a:solidFill>
                <a:ea typeface="標楷體" pitchFamily="65" charset="-120"/>
              </a:rPr>
              <a:t>弱勢老人</a:t>
            </a:r>
          </a:p>
        </p:txBody>
      </p:sp>
      <p:sp>
        <p:nvSpPr>
          <p:cNvPr id="13320" name="Rectangle 17"/>
          <p:cNvSpPr>
            <a:spLocks noChangeArrowheads="1"/>
          </p:cNvSpPr>
          <p:nvPr/>
        </p:nvSpPr>
        <p:spPr bwMode="auto">
          <a:xfrm>
            <a:off x="3132138" y="5661025"/>
            <a:ext cx="2952750" cy="288925"/>
          </a:xfrm>
          <a:prstGeom prst="rect">
            <a:avLst/>
          </a:prstGeom>
          <a:solidFill>
            <a:srgbClr val="9E3039"/>
          </a:solidFill>
          <a:ln w="9525">
            <a:noFill/>
            <a:miter lim="800000"/>
            <a:headEnd/>
            <a:tailEnd/>
          </a:ln>
        </p:spPr>
        <p:txBody>
          <a:bodyPr wrap="none" anchor="ctr"/>
          <a:lstStyle/>
          <a:p>
            <a:pPr algn="ctr"/>
            <a:r>
              <a:rPr lang="zh-TW" altLang="en-US" sz="1600" b="1">
                <a:solidFill>
                  <a:schemeClr val="bg1"/>
                </a:solidFill>
                <a:ea typeface="標楷體" pitchFamily="65" charset="-120"/>
              </a:rPr>
              <a:t>偏遠地區</a:t>
            </a:r>
          </a:p>
        </p:txBody>
      </p:sp>
      <p:sp>
        <p:nvSpPr>
          <p:cNvPr id="13321" name="Rectangle 15"/>
          <p:cNvSpPr>
            <a:spLocks noChangeArrowheads="1"/>
          </p:cNvSpPr>
          <p:nvPr/>
        </p:nvSpPr>
        <p:spPr bwMode="auto">
          <a:xfrm>
            <a:off x="3059113" y="3644900"/>
            <a:ext cx="2881312" cy="287338"/>
          </a:xfrm>
          <a:prstGeom prst="rect">
            <a:avLst/>
          </a:prstGeom>
          <a:solidFill>
            <a:srgbClr val="9E3039"/>
          </a:solidFill>
          <a:ln w="9525">
            <a:noFill/>
            <a:miter lim="800000"/>
            <a:headEnd/>
            <a:tailEnd/>
          </a:ln>
        </p:spPr>
        <p:txBody>
          <a:bodyPr wrap="none" anchor="ctr"/>
          <a:lstStyle/>
          <a:p>
            <a:pPr algn="ctr"/>
            <a:r>
              <a:rPr lang="zh-TW" altLang="en-US" sz="1600" b="1">
                <a:solidFill>
                  <a:schemeClr val="bg1"/>
                </a:solidFill>
                <a:ea typeface="標楷體" pitchFamily="65" charset="-120"/>
              </a:rPr>
              <a:t>身心障礙者</a:t>
            </a:r>
          </a:p>
        </p:txBody>
      </p:sp>
      <p:sp>
        <p:nvSpPr>
          <p:cNvPr id="13322" name="Rectangle 15"/>
          <p:cNvSpPr>
            <a:spLocks noChangeArrowheads="1"/>
          </p:cNvSpPr>
          <p:nvPr/>
        </p:nvSpPr>
        <p:spPr bwMode="auto">
          <a:xfrm>
            <a:off x="5651500" y="3644900"/>
            <a:ext cx="3097213" cy="287338"/>
          </a:xfrm>
          <a:prstGeom prst="rect">
            <a:avLst/>
          </a:prstGeom>
          <a:solidFill>
            <a:srgbClr val="9E3039"/>
          </a:solidFill>
          <a:ln w="9525">
            <a:noFill/>
            <a:miter lim="800000"/>
            <a:headEnd/>
            <a:tailEnd/>
          </a:ln>
        </p:spPr>
        <p:txBody>
          <a:bodyPr wrap="none" anchor="ctr"/>
          <a:lstStyle/>
          <a:p>
            <a:pPr algn="ctr"/>
            <a:r>
              <a:rPr lang="zh-TW" altLang="en-US" sz="1600" b="1">
                <a:solidFill>
                  <a:schemeClr val="bg1"/>
                </a:solidFill>
                <a:ea typeface="標楷體" pitchFamily="65" charset="-120"/>
              </a:rPr>
              <a:t>伊甸志工培訓課程</a:t>
            </a:r>
          </a:p>
        </p:txBody>
      </p:sp>
      <p:pic>
        <p:nvPicPr>
          <p:cNvPr id="13323" name="Picture 16" descr="IMG_9055"/>
          <p:cNvPicPr>
            <a:picLocks noChangeAspect="1" noChangeArrowheads="1"/>
          </p:cNvPicPr>
          <p:nvPr/>
        </p:nvPicPr>
        <p:blipFill>
          <a:blip r:embed="rId3" cstate="print"/>
          <a:srcRect/>
          <a:stretch>
            <a:fillRect/>
          </a:stretch>
        </p:blipFill>
        <p:spPr bwMode="auto">
          <a:xfrm>
            <a:off x="6011863" y="1557338"/>
            <a:ext cx="2736850" cy="2087562"/>
          </a:xfrm>
          <a:prstGeom prst="rect">
            <a:avLst/>
          </a:prstGeom>
          <a:noFill/>
          <a:ln w="9525">
            <a:noFill/>
            <a:miter lim="800000"/>
            <a:headEnd/>
            <a:tailEnd/>
          </a:ln>
        </p:spPr>
      </p:pic>
      <p:pic>
        <p:nvPicPr>
          <p:cNvPr id="13324" name="Picture 17" descr="#MG_3435"/>
          <p:cNvPicPr>
            <a:picLocks noChangeAspect="1" noChangeArrowheads="1"/>
          </p:cNvPicPr>
          <p:nvPr/>
        </p:nvPicPr>
        <p:blipFill>
          <a:blip r:embed="rId4" cstate="print"/>
          <a:srcRect/>
          <a:stretch>
            <a:fillRect/>
          </a:stretch>
        </p:blipFill>
        <p:spPr bwMode="auto">
          <a:xfrm>
            <a:off x="6011863" y="3933825"/>
            <a:ext cx="2736850" cy="2016125"/>
          </a:xfrm>
          <a:prstGeom prst="rect">
            <a:avLst/>
          </a:prstGeom>
          <a:noFill/>
          <a:ln w="9525">
            <a:noFill/>
            <a:miter lim="800000"/>
            <a:headEnd/>
            <a:tailEnd/>
          </a:ln>
        </p:spPr>
      </p:pic>
      <p:sp>
        <p:nvSpPr>
          <p:cNvPr id="13325" name="Rectangle 17"/>
          <p:cNvSpPr>
            <a:spLocks noChangeArrowheads="1"/>
          </p:cNvSpPr>
          <p:nvPr/>
        </p:nvSpPr>
        <p:spPr bwMode="auto">
          <a:xfrm>
            <a:off x="5795963" y="5661025"/>
            <a:ext cx="2952750" cy="288925"/>
          </a:xfrm>
          <a:prstGeom prst="rect">
            <a:avLst/>
          </a:prstGeom>
          <a:solidFill>
            <a:srgbClr val="9E3039"/>
          </a:solidFill>
          <a:ln w="9525">
            <a:noFill/>
            <a:miter lim="800000"/>
            <a:headEnd/>
            <a:tailEnd/>
          </a:ln>
        </p:spPr>
        <p:txBody>
          <a:bodyPr wrap="none" anchor="ctr"/>
          <a:lstStyle/>
          <a:p>
            <a:pPr algn="ctr"/>
            <a:r>
              <a:rPr lang="zh-TW" altLang="en-US" sz="1600" b="1">
                <a:solidFill>
                  <a:schemeClr val="bg1"/>
                </a:solidFill>
                <a:ea typeface="標楷體" pitchFamily="65" charset="-120"/>
              </a:rPr>
              <a:t>台大會計系同學</a:t>
            </a:r>
          </a:p>
        </p:txBody>
      </p:sp>
      <p:pic>
        <p:nvPicPr>
          <p:cNvPr id="13326" name="圖片 15" descr="IMG_7751.JPG"/>
          <p:cNvPicPr>
            <a:picLocks noChangeAspect="1"/>
          </p:cNvPicPr>
          <p:nvPr/>
        </p:nvPicPr>
        <p:blipFill>
          <a:blip r:embed="rId5" cstate="print"/>
          <a:srcRect/>
          <a:stretch>
            <a:fillRect/>
          </a:stretch>
        </p:blipFill>
        <p:spPr bwMode="auto">
          <a:xfrm>
            <a:off x="3132138" y="3933825"/>
            <a:ext cx="2879725" cy="1722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投影片編號版面配置區 3"/>
          <p:cNvSpPr>
            <a:spLocks noGrp="1"/>
          </p:cNvSpPr>
          <p:nvPr>
            <p:ph type="sldNum" sz="quarter" idx="11"/>
          </p:nvPr>
        </p:nvSpPr>
        <p:spPr>
          <a:xfrm>
            <a:off x="6988175" y="6386513"/>
            <a:ext cx="1655763" cy="279400"/>
          </a:xfrm>
          <a:noFill/>
        </p:spPr>
        <p:txBody>
          <a:bodyPr/>
          <a:lstStyle/>
          <a:p>
            <a:fld id="{5088EEDA-B677-4FE0-9020-86029778C049}" type="slidenum">
              <a:rPr lang="zh-TW" altLang="en-US" smtClean="0">
                <a:ea typeface="新細明體" charset="-120"/>
              </a:rPr>
              <a:pPr/>
              <a:t>4</a:t>
            </a:fld>
            <a:endParaRPr lang="en-US" altLang="zh-TW" smtClean="0">
              <a:ea typeface="新細明體" charset="-120"/>
            </a:endParaRPr>
          </a:p>
        </p:txBody>
      </p:sp>
      <p:sp>
        <p:nvSpPr>
          <p:cNvPr id="14339" name="Rectangle 2"/>
          <p:cNvSpPr>
            <a:spLocks noGrp="1" noChangeArrowheads="1"/>
          </p:cNvSpPr>
          <p:nvPr>
            <p:ph type="title"/>
          </p:nvPr>
        </p:nvSpPr>
        <p:spPr/>
        <p:txBody>
          <a:bodyPr/>
          <a:lstStyle/>
          <a:p>
            <a:r>
              <a:rPr lang="en-US" altLang="zh-TW" sz="3200" smtClean="0">
                <a:ea typeface="標楷體" pitchFamily="65" charset="-120"/>
              </a:rPr>
              <a:t>KPMG</a:t>
            </a:r>
            <a:r>
              <a:rPr lang="zh-TW" altLang="en-US" sz="3200" smtClean="0">
                <a:ea typeface="標楷體" pitchFamily="65" charset="-120"/>
              </a:rPr>
              <a:t>志工隊</a:t>
            </a:r>
            <a:r>
              <a:rPr lang="en-US" altLang="zh-TW" sz="3200" smtClean="0">
                <a:ea typeface="標楷體" pitchFamily="65" charset="-120"/>
              </a:rPr>
              <a:t>-</a:t>
            </a:r>
            <a:r>
              <a:rPr lang="zh-TW" altLang="en-US" sz="3200" smtClean="0">
                <a:ea typeface="標楷體" pitchFamily="65" charset="-120"/>
              </a:rPr>
              <a:t>我們的服務對象</a:t>
            </a:r>
            <a:endParaRPr lang="en-US" altLang="zh-TW" sz="3200" smtClean="0">
              <a:ea typeface="新細明體" charset="-120"/>
            </a:endParaRPr>
          </a:p>
        </p:txBody>
      </p:sp>
      <p:pic>
        <p:nvPicPr>
          <p:cNvPr id="6" name="圖片 5" descr="志工隊.jpg"/>
          <p:cNvPicPr>
            <a:picLocks noChangeAspect="1"/>
          </p:cNvPicPr>
          <p:nvPr/>
        </p:nvPicPr>
        <p:blipFill>
          <a:blip r:embed="rId2" cstate="email"/>
          <a:stretch>
            <a:fillRect/>
          </a:stretch>
        </p:blipFill>
        <p:spPr>
          <a:xfrm>
            <a:off x="395536" y="1908213"/>
            <a:ext cx="4139952" cy="288893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圓角矩形 6"/>
          <p:cNvSpPr/>
          <p:nvPr/>
        </p:nvSpPr>
        <p:spPr bwMode="auto">
          <a:xfrm>
            <a:off x="4859338" y="1773238"/>
            <a:ext cx="3673475" cy="3240087"/>
          </a:xfrm>
          <a:prstGeom prst="roundRect">
            <a:avLst/>
          </a:prstGeom>
          <a:solidFill>
            <a:schemeClr val="bg2">
              <a:lumMod val="20000"/>
              <a:lumOff val="80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a:lstStyle/>
          <a:p>
            <a:pPr>
              <a:defRPr/>
            </a:pPr>
            <a:endParaRPr kumimoji="0" lang="zh-TW" altLang="en-US"/>
          </a:p>
        </p:txBody>
      </p:sp>
      <p:sp>
        <p:nvSpPr>
          <p:cNvPr id="8" name="Rectangle 3"/>
          <p:cNvSpPr txBox="1">
            <a:spLocks noChangeArrowheads="1"/>
          </p:cNvSpPr>
          <p:nvPr/>
        </p:nvSpPr>
        <p:spPr bwMode="auto">
          <a:xfrm>
            <a:off x="4983001" y="2276872"/>
            <a:ext cx="3333415" cy="2376264"/>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0" tIns="0" rIns="0" bIns="0"/>
          <a:lstStyle/>
          <a:p>
            <a:pPr marL="342900" indent="-342900" eaLnBrk="0" hangingPunct="0">
              <a:lnSpc>
                <a:spcPts val="3600"/>
              </a:lnSpc>
              <a:defRPr/>
            </a:pPr>
            <a:r>
              <a:rPr kumimoji="0" lang="zh-TW" altLang="en-US" sz="2200" b="1" kern="0" dirty="0">
                <a:solidFill>
                  <a:srgbClr val="9E3039"/>
                </a:solidFill>
                <a:latin typeface="Arial" pitchFamily="34" charset="0"/>
                <a:ea typeface="標楷體" pitchFamily="65" charset="-120"/>
              </a:rPr>
              <a:t>弱勢長者</a:t>
            </a:r>
            <a:r>
              <a:rPr kumimoji="0" lang="zh-TW" altLang="en-US" sz="2200" b="1" kern="0" dirty="0">
                <a:solidFill>
                  <a:srgbClr val="00338D"/>
                </a:solidFill>
                <a:latin typeface="Arial" pitchFamily="34" charset="0"/>
                <a:ea typeface="標楷體" pitchFamily="65" charset="-120"/>
              </a:rPr>
              <a:t>：</a:t>
            </a:r>
            <a:endParaRPr kumimoji="0" lang="en-US" altLang="zh-TW" sz="2200" b="1" kern="0" dirty="0">
              <a:solidFill>
                <a:srgbClr val="00338D"/>
              </a:solidFill>
              <a:latin typeface="Arial" pitchFamily="34" charset="0"/>
              <a:ea typeface="標楷體" pitchFamily="65" charset="-120"/>
            </a:endParaRPr>
          </a:p>
          <a:p>
            <a:pPr marL="342900" indent="-342900" eaLnBrk="0" hangingPunct="0">
              <a:lnSpc>
                <a:spcPts val="3600"/>
              </a:lnSpc>
              <a:defRPr/>
            </a:pPr>
            <a:r>
              <a:rPr kumimoji="0" lang="zh-TW" altLang="en-US" sz="2000" kern="0" dirty="0">
                <a:solidFill>
                  <a:srgbClr val="00338D"/>
                </a:solidFill>
                <a:latin typeface="Arial" pitchFamily="34" charset="0"/>
                <a:ea typeface="標楷體" pitchFamily="65" charset="-120"/>
              </a:rPr>
              <a:t>我們會前往養護中心、老人</a:t>
            </a:r>
            <a:endParaRPr kumimoji="0" lang="en-US" altLang="zh-TW" sz="2000" kern="0" dirty="0">
              <a:solidFill>
                <a:srgbClr val="00338D"/>
              </a:solidFill>
              <a:latin typeface="Arial" pitchFamily="34" charset="0"/>
              <a:ea typeface="標楷體" pitchFamily="65" charset="-120"/>
            </a:endParaRPr>
          </a:p>
          <a:p>
            <a:pPr marL="342900" indent="-342900" eaLnBrk="0" hangingPunct="0">
              <a:lnSpc>
                <a:spcPts val="3600"/>
              </a:lnSpc>
              <a:defRPr/>
            </a:pPr>
            <a:r>
              <a:rPr kumimoji="0" lang="zh-TW" altLang="en-US" sz="2000" kern="0" dirty="0">
                <a:solidFill>
                  <a:srgbClr val="00338D"/>
                </a:solidFill>
                <a:latin typeface="Arial" pitchFamily="34" charset="0"/>
                <a:ea typeface="標楷體" pitchFamily="65" charset="-120"/>
              </a:rPr>
              <a:t>之家、軍人退休宿舍或是社區</a:t>
            </a:r>
            <a:endParaRPr kumimoji="0" lang="en-US" altLang="zh-TW" sz="2000" kern="0" dirty="0">
              <a:solidFill>
                <a:srgbClr val="00338D"/>
              </a:solidFill>
              <a:latin typeface="Arial" pitchFamily="34" charset="0"/>
              <a:ea typeface="標楷體" pitchFamily="65" charset="-120"/>
            </a:endParaRPr>
          </a:p>
          <a:p>
            <a:pPr marL="342900" indent="-342900" eaLnBrk="0" hangingPunct="0">
              <a:lnSpc>
                <a:spcPts val="3600"/>
              </a:lnSpc>
              <a:defRPr/>
            </a:pPr>
            <a:r>
              <a:rPr kumimoji="0" lang="zh-TW" altLang="en-US" sz="2000" kern="0" dirty="0">
                <a:solidFill>
                  <a:srgbClr val="00338D"/>
                </a:solidFill>
                <a:latin typeface="Arial" pitchFamily="34" charset="0"/>
                <a:ea typeface="標楷體" pitchFamily="65" charset="-120"/>
              </a:rPr>
              <a:t>獨居老人的家中，陪伴長者們</a:t>
            </a:r>
            <a:endParaRPr kumimoji="0" lang="en-US" altLang="zh-TW" sz="2000" kern="0" dirty="0">
              <a:solidFill>
                <a:srgbClr val="00338D"/>
              </a:solidFill>
              <a:latin typeface="Arial" pitchFamily="34" charset="0"/>
              <a:ea typeface="標楷體" pitchFamily="65" charset="-120"/>
            </a:endParaRPr>
          </a:p>
          <a:p>
            <a:pPr marL="342900" indent="-342900" eaLnBrk="0" hangingPunct="0">
              <a:lnSpc>
                <a:spcPts val="3600"/>
              </a:lnSpc>
              <a:defRPr/>
            </a:pPr>
            <a:r>
              <a:rPr kumimoji="0" lang="zh-TW" altLang="en-US" sz="2000" kern="0" dirty="0">
                <a:solidFill>
                  <a:srgbClr val="00338D"/>
                </a:solidFill>
                <a:latin typeface="Arial" pitchFamily="34" charset="0"/>
                <a:ea typeface="標楷體" pitchFamily="65" charset="-120"/>
              </a:rPr>
              <a:t>提早過新年或是中秋佳節。</a:t>
            </a:r>
            <a:endParaRPr kumimoji="0" lang="en-US" altLang="zh-TW" sz="2000" kern="0" dirty="0">
              <a:solidFill>
                <a:srgbClr val="00338D"/>
              </a:solidFill>
              <a:latin typeface="Arial" pitchFamily="34" charset="0"/>
              <a:ea typeface="標楷體" pitchFamily="65" charset="-12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投影片編號版面配置區 3"/>
          <p:cNvSpPr>
            <a:spLocks noGrp="1"/>
          </p:cNvSpPr>
          <p:nvPr>
            <p:ph type="sldNum" sz="quarter" idx="11"/>
          </p:nvPr>
        </p:nvSpPr>
        <p:spPr>
          <a:xfrm>
            <a:off x="6988175" y="6386513"/>
            <a:ext cx="1655763" cy="279400"/>
          </a:xfrm>
          <a:noFill/>
        </p:spPr>
        <p:txBody>
          <a:bodyPr/>
          <a:lstStyle/>
          <a:p>
            <a:fld id="{D9FAECA0-4116-4274-97FC-F32562C235E7}" type="slidenum">
              <a:rPr lang="zh-TW" altLang="en-US" smtClean="0">
                <a:ea typeface="新細明體" charset="-120"/>
              </a:rPr>
              <a:pPr/>
              <a:t>5</a:t>
            </a:fld>
            <a:endParaRPr lang="en-US" altLang="zh-TW" smtClean="0">
              <a:ea typeface="新細明體" charset="-120"/>
            </a:endParaRPr>
          </a:p>
        </p:txBody>
      </p:sp>
      <p:sp>
        <p:nvSpPr>
          <p:cNvPr id="15363" name="Rectangle 2"/>
          <p:cNvSpPr>
            <a:spLocks noGrp="1" noChangeArrowheads="1"/>
          </p:cNvSpPr>
          <p:nvPr>
            <p:ph type="title"/>
          </p:nvPr>
        </p:nvSpPr>
        <p:spPr/>
        <p:txBody>
          <a:bodyPr/>
          <a:lstStyle/>
          <a:p>
            <a:r>
              <a:rPr lang="en-US" altLang="zh-TW" sz="3200" smtClean="0">
                <a:ea typeface="標楷體" pitchFamily="65" charset="-120"/>
              </a:rPr>
              <a:t>KPMG</a:t>
            </a:r>
            <a:r>
              <a:rPr lang="zh-TW" altLang="en-US" sz="3200" smtClean="0">
                <a:ea typeface="標楷體" pitchFamily="65" charset="-120"/>
              </a:rPr>
              <a:t>志工隊</a:t>
            </a:r>
            <a:r>
              <a:rPr lang="en-US" altLang="zh-TW" sz="3200" smtClean="0">
                <a:ea typeface="標楷體" pitchFamily="65" charset="-120"/>
              </a:rPr>
              <a:t>-</a:t>
            </a:r>
            <a:r>
              <a:rPr lang="zh-TW" altLang="en-US" sz="3200" smtClean="0">
                <a:ea typeface="標楷體" pitchFamily="65" charset="-120"/>
              </a:rPr>
              <a:t>我們的服務對象</a:t>
            </a:r>
            <a:endParaRPr lang="en-US" altLang="zh-TW" sz="3200" smtClean="0">
              <a:ea typeface="新細明體" charset="-120"/>
            </a:endParaRPr>
          </a:p>
        </p:txBody>
      </p:sp>
      <p:sp>
        <p:nvSpPr>
          <p:cNvPr id="7" name="圓角矩形 6"/>
          <p:cNvSpPr/>
          <p:nvPr/>
        </p:nvSpPr>
        <p:spPr bwMode="auto">
          <a:xfrm>
            <a:off x="4859338" y="1773238"/>
            <a:ext cx="3673475" cy="3240087"/>
          </a:xfrm>
          <a:prstGeom prst="roundRect">
            <a:avLst/>
          </a:prstGeom>
          <a:solidFill>
            <a:schemeClr val="bg2">
              <a:lumMod val="20000"/>
              <a:lumOff val="80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a:lstStyle/>
          <a:p>
            <a:pPr>
              <a:defRPr/>
            </a:pPr>
            <a:endParaRPr kumimoji="0" lang="zh-TW" altLang="en-US"/>
          </a:p>
        </p:txBody>
      </p:sp>
      <p:sp>
        <p:nvSpPr>
          <p:cNvPr id="8" name="Rectangle 3"/>
          <p:cNvSpPr txBox="1">
            <a:spLocks noChangeArrowheads="1"/>
          </p:cNvSpPr>
          <p:nvPr/>
        </p:nvSpPr>
        <p:spPr bwMode="auto">
          <a:xfrm>
            <a:off x="4983001" y="2276872"/>
            <a:ext cx="3333415" cy="2376264"/>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0" tIns="0" rIns="0" bIns="0"/>
          <a:lstStyle/>
          <a:p>
            <a:pPr marL="342900" indent="-342900" eaLnBrk="0" hangingPunct="0">
              <a:lnSpc>
                <a:spcPts val="3600"/>
              </a:lnSpc>
              <a:defRPr/>
            </a:pPr>
            <a:r>
              <a:rPr kumimoji="0" lang="zh-TW" altLang="en-US" sz="2200" b="1" kern="0" dirty="0">
                <a:solidFill>
                  <a:srgbClr val="9E3039"/>
                </a:solidFill>
                <a:latin typeface="Arial" pitchFamily="34" charset="0"/>
                <a:ea typeface="標楷體" pitchFamily="65" charset="-120"/>
              </a:rPr>
              <a:t>弱勢孩童</a:t>
            </a:r>
            <a:r>
              <a:rPr kumimoji="0" lang="zh-TW" altLang="en-US" sz="2200" b="1" kern="0" dirty="0">
                <a:solidFill>
                  <a:srgbClr val="00338D"/>
                </a:solidFill>
                <a:latin typeface="Arial" pitchFamily="34" charset="0"/>
                <a:ea typeface="標楷體" pitchFamily="65" charset="-120"/>
              </a:rPr>
              <a:t>：</a:t>
            </a:r>
            <a:endParaRPr kumimoji="0" lang="en-US" altLang="zh-TW" sz="2200" b="1" kern="0" dirty="0">
              <a:solidFill>
                <a:srgbClr val="00338D"/>
              </a:solidFill>
              <a:latin typeface="Arial" pitchFamily="34" charset="0"/>
              <a:ea typeface="標楷體" pitchFamily="65" charset="-120"/>
            </a:endParaRPr>
          </a:p>
          <a:p>
            <a:pPr marL="342900" indent="-342900" eaLnBrk="0" hangingPunct="0">
              <a:lnSpc>
                <a:spcPts val="3600"/>
              </a:lnSpc>
              <a:defRPr/>
            </a:pPr>
            <a:r>
              <a:rPr kumimoji="0" lang="zh-TW" altLang="en-US" sz="2000" kern="0" dirty="0">
                <a:solidFill>
                  <a:srgbClr val="00338D"/>
                </a:solidFill>
                <a:latin typeface="Arial" pitchFamily="34" charset="0"/>
                <a:ea typeface="標楷體" pitchFamily="65" charset="-120"/>
              </a:rPr>
              <a:t>我們會前往育幼院服務，陪伴</a:t>
            </a:r>
            <a:endParaRPr kumimoji="0" lang="en-US" altLang="zh-TW" sz="2000" kern="0" dirty="0">
              <a:solidFill>
                <a:srgbClr val="00338D"/>
              </a:solidFill>
              <a:latin typeface="Arial" pitchFamily="34" charset="0"/>
              <a:ea typeface="標楷體" pitchFamily="65" charset="-120"/>
            </a:endParaRPr>
          </a:p>
          <a:p>
            <a:pPr marL="342900" indent="-342900" eaLnBrk="0" hangingPunct="0">
              <a:lnSpc>
                <a:spcPts val="3600"/>
              </a:lnSpc>
              <a:defRPr/>
            </a:pPr>
            <a:r>
              <a:rPr kumimoji="0" lang="zh-TW" altLang="en-US" sz="2000" kern="0" dirty="0">
                <a:solidFill>
                  <a:srgbClr val="00338D"/>
                </a:solidFill>
                <a:latin typeface="Arial" pitchFamily="34" charset="0"/>
                <a:ea typeface="標楷體" pitchFamily="65" charset="-120"/>
              </a:rPr>
              <a:t>孩童玩團康遊戲或帶他們到戶</a:t>
            </a:r>
            <a:endParaRPr kumimoji="0" lang="en-US" altLang="zh-TW" sz="2000" kern="0" dirty="0">
              <a:solidFill>
                <a:srgbClr val="00338D"/>
              </a:solidFill>
              <a:latin typeface="Arial" pitchFamily="34" charset="0"/>
              <a:ea typeface="標楷體" pitchFamily="65" charset="-120"/>
            </a:endParaRPr>
          </a:p>
          <a:p>
            <a:pPr marL="342900" indent="-342900" eaLnBrk="0" hangingPunct="0">
              <a:lnSpc>
                <a:spcPts val="3600"/>
              </a:lnSpc>
              <a:defRPr/>
            </a:pPr>
            <a:r>
              <a:rPr kumimoji="0" lang="zh-TW" altLang="en-US" sz="2000" kern="0" dirty="0">
                <a:solidFill>
                  <a:srgbClr val="00338D"/>
                </a:solidFill>
                <a:latin typeface="Arial" pitchFamily="34" charset="0"/>
                <a:ea typeface="標楷體" pitchFamily="65" charset="-120"/>
              </a:rPr>
              <a:t>外走走，享受大自然的洗禮。</a:t>
            </a:r>
            <a:endParaRPr kumimoji="0" lang="en-US" altLang="zh-TW" sz="2000" kern="0" dirty="0">
              <a:solidFill>
                <a:srgbClr val="00338D"/>
              </a:solidFill>
              <a:latin typeface="Arial" pitchFamily="34" charset="0"/>
              <a:ea typeface="標楷體" pitchFamily="65" charset="-120"/>
            </a:endParaRPr>
          </a:p>
        </p:txBody>
      </p:sp>
      <p:pic>
        <p:nvPicPr>
          <p:cNvPr id="12" name="圖片 11" descr="P1020128.JPG"/>
          <p:cNvPicPr>
            <a:picLocks noChangeAspect="1"/>
          </p:cNvPicPr>
          <p:nvPr/>
        </p:nvPicPr>
        <p:blipFill>
          <a:blip r:embed="rId2" cstate="email"/>
          <a:srcRect/>
          <a:stretch>
            <a:fillRect/>
          </a:stretch>
        </p:blipFill>
        <p:spPr>
          <a:xfrm>
            <a:off x="497712" y="1916832"/>
            <a:ext cx="3947616" cy="27820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3"/>
          <p:cNvSpPr>
            <a:spLocks noGrp="1"/>
          </p:cNvSpPr>
          <p:nvPr>
            <p:ph type="sldNum" sz="quarter" idx="11"/>
          </p:nvPr>
        </p:nvSpPr>
        <p:spPr>
          <a:xfrm>
            <a:off x="6988175" y="6386513"/>
            <a:ext cx="1655763" cy="279400"/>
          </a:xfrm>
          <a:noFill/>
        </p:spPr>
        <p:txBody>
          <a:bodyPr/>
          <a:lstStyle/>
          <a:p>
            <a:fld id="{5E7AAC7E-A959-438B-9BCD-87A0A7208E1D}" type="slidenum">
              <a:rPr lang="zh-TW" altLang="en-US" smtClean="0">
                <a:ea typeface="新細明體" charset="-120"/>
              </a:rPr>
              <a:pPr/>
              <a:t>6</a:t>
            </a:fld>
            <a:endParaRPr lang="en-US" altLang="zh-TW" smtClean="0">
              <a:ea typeface="新細明體" charset="-120"/>
            </a:endParaRPr>
          </a:p>
        </p:txBody>
      </p:sp>
      <p:sp>
        <p:nvSpPr>
          <p:cNvPr id="16387" name="Rectangle 2"/>
          <p:cNvSpPr>
            <a:spLocks noGrp="1" noChangeArrowheads="1"/>
          </p:cNvSpPr>
          <p:nvPr>
            <p:ph type="title"/>
          </p:nvPr>
        </p:nvSpPr>
        <p:spPr/>
        <p:txBody>
          <a:bodyPr/>
          <a:lstStyle/>
          <a:p>
            <a:r>
              <a:rPr lang="en-US" altLang="zh-TW" sz="3200" smtClean="0">
                <a:ea typeface="標楷體" pitchFamily="65" charset="-120"/>
              </a:rPr>
              <a:t>KPMG</a:t>
            </a:r>
            <a:r>
              <a:rPr lang="zh-TW" altLang="en-US" sz="3200" smtClean="0">
                <a:ea typeface="標楷體" pitchFamily="65" charset="-120"/>
              </a:rPr>
              <a:t>志工隊</a:t>
            </a:r>
            <a:r>
              <a:rPr lang="en-US" altLang="zh-TW" sz="3200" smtClean="0">
                <a:ea typeface="標楷體" pitchFamily="65" charset="-120"/>
              </a:rPr>
              <a:t>-</a:t>
            </a:r>
            <a:r>
              <a:rPr lang="zh-TW" altLang="en-US" sz="3200" smtClean="0">
                <a:ea typeface="標楷體" pitchFamily="65" charset="-120"/>
              </a:rPr>
              <a:t>我們的服務對象</a:t>
            </a:r>
            <a:endParaRPr lang="en-US" altLang="zh-TW" sz="3200" smtClean="0">
              <a:ea typeface="新細明體" charset="-120"/>
            </a:endParaRPr>
          </a:p>
        </p:txBody>
      </p:sp>
      <p:sp>
        <p:nvSpPr>
          <p:cNvPr id="7" name="圓角矩形 6"/>
          <p:cNvSpPr/>
          <p:nvPr/>
        </p:nvSpPr>
        <p:spPr bwMode="auto">
          <a:xfrm>
            <a:off x="4859338" y="1773238"/>
            <a:ext cx="3673475" cy="3240087"/>
          </a:xfrm>
          <a:prstGeom prst="roundRect">
            <a:avLst/>
          </a:prstGeom>
          <a:solidFill>
            <a:schemeClr val="bg2">
              <a:lumMod val="20000"/>
              <a:lumOff val="80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a:lstStyle/>
          <a:p>
            <a:pPr>
              <a:defRPr/>
            </a:pPr>
            <a:endParaRPr kumimoji="0" lang="zh-TW" altLang="en-US"/>
          </a:p>
        </p:txBody>
      </p:sp>
      <p:sp>
        <p:nvSpPr>
          <p:cNvPr id="8" name="Rectangle 3"/>
          <p:cNvSpPr txBox="1">
            <a:spLocks noChangeArrowheads="1"/>
          </p:cNvSpPr>
          <p:nvPr/>
        </p:nvSpPr>
        <p:spPr bwMode="auto">
          <a:xfrm>
            <a:off x="5055009" y="2060848"/>
            <a:ext cx="3333415" cy="2808312"/>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0" tIns="0" rIns="0" bIns="0"/>
          <a:lstStyle/>
          <a:p>
            <a:pPr marL="342900" indent="-342900" eaLnBrk="0" hangingPunct="0">
              <a:lnSpc>
                <a:spcPts val="3600"/>
              </a:lnSpc>
              <a:defRPr/>
            </a:pPr>
            <a:r>
              <a:rPr kumimoji="0" lang="zh-TW" altLang="en-US" sz="2200" b="1" kern="0" dirty="0">
                <a:solidFill>
                  <a:srgbClr val="9E3039"/>
                </a:solidFill>
                <a:latin typeface="Arial" pitchFamily="34" charset="0"/>
                <a:ea typeface="標楷體" pitchFamily="65" charset="-120"/>
              </a:rPr>
              <a:t>身心障礙者</a:t>
            </a:r>
            <a:r>
              <a:rPr kumimoji="0" lang="zh-TW" altLang="en-US" sz="2200" b="1" kern="0" dirty="0">
                <a:solidFill>
                  <a:srgbClr val="00338D"/>
                </a:solidFill>
                <a:latin typeface="Arial" pitchFamily="34" charset="0"/>
                <a:ea typeface="標楷體" pitchFamily="65" charset="-120"/>
              </a:rPr>
              <a:t>：</a:t>
            </a:r>
            <a:endParaRPr kumimoji="0" lang="en-US" altLang="zh-TW" sz="2200" b="1" kern="0" dirty="0">
              <a:solidFill>
                <a:srgbClr val="00338D"/>
              </a:solidFill>
              <a:latin typeface="Arial" pitchFamily="34" charset="0"/>
              <a:ea typeface="標楷體" pitchFamily="65" charset="-120"/>
            </a:endParaRPr>
          </a:p>
          <a:p>
            <a:pPr marL="342900" indent="-342900" eaLnBrk="0" hangingPunct="0">
              <a:lnSpc>
                <a:spcPts val="3600"/>
              </a:lnSpc>
              <a:defRPr/>
            </a:pPr>
            <a:r>
              <a:rPr kumimoji="0" lang="zh-TW" altLang="en-US" sz="2000" kern="0" dirty="0">
                <a:solidFill>
                  <a:srgbClr val="00338D"/>
                </a:solidFill>
                <a:latin typeface="Arial" pitchFamily="34" charset="0"/>
                <a:ea typeface="標楷體" pitchFamily="65" charset="-120"/>
              </a:rPr>
              <a:t>我們會前往身心障礙機構舉辦</a:t>
            </a:r>
            <a:endParaRPr kumimoji="0" lang="en-US" altLang="zh-TW" sz="2000" kern="0" dirty="0">
              <a:solidFill>
                <a:srgbClr val="00338D"/>
              </a:solidFill>
              <a:latin typeface="Arial" pitchFamily="34" charset="0"/>
              <a:ea typeface="標楷體" pitchFamily="65" charset="-120"/>
            </a:endParaRPr>
          </a:p>
          <a:p>
            <a:pPr marL="342900" indent="-342900" eaLnBrk="0" hangingPunct="0">
              <a:lnSpc>
                <a:spcPts val="3600"/>
              </a:lnSpc>
              <a:defRPr/>
            </a:pPr>
            <a:r>
              <a:rPr kumimoji="0" lang="zh-TW" altLang="en-US" sz="2000" kern="0" dirty="0">
                <a:solidFill>
                  <a:srgbClr val="00338D"/>
                </a:solidFill>
                <a:latin typeface="Arial" pitchFamily="34" charset="0"/>
                <a:ea typeface="標楷體" pitchFamily="65" charset="-120"/>
              </a:rPr>
              <a:t>慶生會或團康活動，或帶他們</a:t>
            </a:r>
            <a:endParaRPr kumimoji="0" lang="en-US" altLang="zh-TW" sz="2000" kern="0" dirty="0">
              <a:solidFill>
                <a:srgbClr val="00338D"/>
              </a:solidFill>
              <a:latin typeface="Arial" pitchFamily="34" charset="0"/>
              <a:ea typeface="標楷體" pitchFamily="65" charset="-120"/>
            </a:endParaRPr>
          </a:p>
          <a:p>
            <a:pPr marL="342900" indent="-342900" eaLnBrk="0" hangingPunct="0">
              <a:lnSpc>
                <a:spcPts val="3600"/>
              </a:lnSpc>
              <a:defRPr/>
            </a:pPr>
            <a:r>
              <a:rPr kumimoji="0" lang="zh-TW" altLang="en-US" sz="2000" kern="0" dirty="0">
                <a:solidFill>
                  <a:srgbClr val="00338D"/>
                </a:solidFill>
                <a:latin typeface="Arial" pitchFamily="34" charset="0"/>
                <a:ea typeface="標楷體" pitchFamily="65" charset="-120"/>
              </a:rPr>
              <a:t>到動物園或科博館參觀，讓他</a:t>
            </a:r>
            <a:endParaRPr kumimoji="0" lang="en-US" altLang="zh-TW" sz="2000" kern="0" dirty="0">
              <a:solidFill>
                <a:srgbClr val="00338D"/>
              </a:solidFill>
              <a:latin typeface="Arial" pitchFamily="34" charset="0"/>
              <a:ea typeface="標楷體" pitchFamily="65" charset="-120"/>
            </a:endParaRPr>
          </a:p>
          <a:p>
            <a:pPr marL="342900" indent="-342900" eaLnBrk="0" hangingPunct="0">
              <a:lnSpc>
                <a:spcPts val="3600"/>
              </a:lnSpc>
              <a:defRPr/>
            </a:pPr>
            <a:r>
              <a:rPr kumimoji="0" lang="zh-TW" altLang="en-US" sz="2000" kern="0" dirty="0">
                <a:solidFill>
                  <a:srgbClr val="00338D"/>
                </a:solidFill>
                <a:latin typeface="Arial" pitchFamily="34" charset="0"/>
                <a:ea typeface="標楷體" pitchFamily="65" charset="-120"/>
              </a:rPr>
              <a:t>們多與外界接觸，讓大眾更認</a:t>
            </a:r>
            <a:endParaRPr kumimoji="0" lang="en-US" altLang="zh-TW" sz="2000" kern="0" dirty="0">
              <a:solidFill>
                <a:srgbClr val="00338D"/>
              </a:solidFill>
              <a:latin typeface="Arial" pitchFamily="34" charset="0"/>
              <a:ea typeface="標楷體" pitchFamily="65" charset="-120"/>
            </a:endParaRPr>
          </a:p>
          <a:p>
            <a:pPr marL="342900" indent="-342900" eaLnBrk="0" hangingPunct="0">
              <a:lnSpc>
                <a:spcPts val="3600"/>
              </a:lnSpc>
              <a:defRPr/>
            </a:pPr>
            <a:r>
              <a:rPr kumimoji="0" lang="zh-TW" altLang="en-US" sz="2000" kern="0" dirty="0">
                <a:solidFill>
                  <a:srgbClr val="00338D"/>
                </a:solidFill>
                <a:latin typeface="Arial" pitchFamily="34" charset="0"/>
                <a:ea typeface="標楷體" pitchFamily="65" charset="-120"/>
              </a:rPr>
              <a:t>識他們。</a:t>
            </a:r>
            <a:endParaRPr kumimoji="0" lang="en-US" altLang="zh-TW" sz="2000" kern="0" dirty="0">
              <a:solidFill>
                <a:srgbClr val="00338D"/>
              </a:solidFill>
              <a:latin typeface="Arial" pitchFamily="34" charset="0"/>
              <a:ea typeface="標楷體" pitchFamily="65" charset="-120"/>
            </a:endParaRPr>
          </a:p>
        </p:txBody>
      </p:sp>
      <p:pic>
        <p:nvPicPr>
          <p:cNvPr id="10" name="圖片 9" descr="IMG_9542.JPG"/>
          <p:cNvPicPr>
            <a:picLocks noChangeAspect="1"/>
          </p:cNvPicPr>
          <p:nvPr/>
        </p:nvPicPr>
        <p:blipFill>
          <a:blip r:embed="rId2" cstate="email"/>
          <a:stretch>
            <a:fillRect/>
          </a:stretch>
        </p:blipFill>
        <p:spPr>
          <a:xfrm>
            <a:off x="683568" y="1844824"/>
            <a:ext cx="3851920" cy="28889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投影片編號版面配置區 3"/>
          <p:cNvSpPr>
            <a:spLocks noGrp="1"/>
          </p:cNvSpPr>
          <p:nvPr>
            <p:ph type="sldNum" sz="quarter" idx="11"/>
          </p:nvPr>
        </p:nvSpPr>
        <p:spPr>
          <a:xfrm>
            <a:off x="6988175" y="6386513"/>
            <a:ext cx="1655763" cy="279400"/>
          </a:xfrm>
          <a:noFill/>
        </p:spPr>
        <p:txBody>
          <a:bodyPr/>
          <a:lstStyle/>
          <a:p>
            <a:fld id="{2C831A02-11D7-4872-8068-C01EB60BB09A}" type="slidenum">
              <a:rPr lang="zh-TW" altLang="en-US" smtClean="0">
                <a:ea typeface="新細明體" charset="-120"/>
              </a:rPr>
              <a:pPr/>
              <a:t>7</a:t>
            </a:fld>
            <a:endParaRPr lang="en-US" altLang="zh-TW" smtClean="0">
              <a:ea typeface="新細明體" charset="-120"/>
            </a:endParaRPr>
          </a:p>
        </p:txBody>
      </p:sp>
      <p:sp>
        <p:nvSpPr>
          <p:cNvPr id="17411" name="Rectangle 2"/>
          <p:cNvSpPr>
            <a:spLocks noGrp="1" noChangeArrowheads="1"/>
          </p:cNvSpPr>
          <p:nvPr>
            <p:ph type="title"/>
          </p:nvPr>
        </p:nvSpPr>
        <p:spPr/>
        <p:txBody>
          <a:bodyPr/>
          <a:lstStyle/>
          <a:p>
            <a:r>
              <a:rPr lang="en-US" altLang="zh-TW" sz="3200" smtClean="0">
                <a:ea typeface="標楷體" pitchFamily="65" charset="-120"/>
              </a:rPr>
              <a:t>KPMG</a:t>
            </a:r>
            <a:r>
              <a:rPr lang="zh-TW" altLang="en-US" sz="3200" smtClean="0">
                <a:ea typeface="標楷體" pitchFamily="65" charset="-120"/>
              </a:rPr>
              <a:t>志工隊</a:t>
            </a:r>
            <a:r>
              <a:rPr lang="en-US" altLang="zh-TW" sz="3200" smtClean="0">
                <a:ea typeface="標楷體" pitchFamily="65" charset="-120"/>
              </a:rPr>
              <a:t>-</a:t>
            </a:r>
            <a:r>
              <a:rPr lang="zh-TW" altLang="en-US" sz="3200" smtClean="0">
                <a:ea typeface="標楷體" pitchFamily="65" charset="-120"/>
              </a:rPr>
              <a:t>我們的服務對象</a:t>
            </a:r>
            <a:endParaRPr lang="en-US" altLang="zh-TW" sz="3200" smtClean="0">
              <a:ea typeface="新細明體" charset="-120"/>
            </a:endParaRPr>
          </a:p>
        </p:txBody>
      </p:sp>
      <p:sp>
        <p:nvSpPr>
          <p:cNvPr id="7" name="圓角矩形 6"/>
          <p:cNvSpPr/>
          <p:nvPr/>
        </p:nvSpPr>
        <p:spPr bwMode="auto">
          <a:xfrm>
            <a:off x="4859338" y="1773238"/>
            <a:ext cx="3673475" cy="3240087"/>
          </a:xfrm>
          <a:prstGeom prst="roundRect">
            <a:avLst/>
          </a:prstGeom>
          <a:solidFill>
            <a:schemeClr val="bg2">
              <a:lumMod val="20000"/>
              <a:lumOff val="80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a:lstStyle/>
          <a:p>
            <a:pPr>
              <a:defRPr/>
            </a:pPr>
            <a:endParaRPr kumimoji="0" lang="zh-TW" altLang="en-US"/>
          </a:p>
        </p:txBody>
      </p:sp>
      <p:sp>
        <p:nvSpPr>
          <p:cNvPr id="8" name="Rectangle 3"/>
          <p:cNvSpPr txBox="1">
            <a:spLocks noChangeArrowheads="1"/>
          </p:cNvSpPr>
          <p:nvPr/>
        </p:nvSpPr>
        <p:spPr bwMode="auto">
          <a:xfrm>
            <a:off x="5055009" y="2060848"/>
            <a:ext cx="3333415" cy="2376264"/>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0" tIns="0" rIns="0" bIns="0"/>
          <a:lstStyle/>
          <a:p>
            <a:pPr marL="342900" indent="-342900" eaLnBrk="0" hangingPunct="0">
              <a:lnSpc>
                <a:spcPts val="3600"/>
              </a:lnSpc>
              <a:defRPr/>
            </a:pPr>
            <a:r>
              <a:rPr kumimoji="0" lang="zh-TW" altLang="en-US" sz="2200" b="1" kern="0" dirty="0">
                <a:solidFill>
                  <a:srgbClr val="9E3039"/>
                </a:solidFill>
                <a:latin typeface="Arial" pitchFamily="34" charset="0"/>
                <a:ea typeface="標楷體" pitchFamily="65" charset="-120"/>
              </a:rPr>
              <a:t>偏遠地區</a:t>
            </a:r>
            <a:r>
              <a:rPr kumimoji="0" lang="zh-TW" altLang="en-US" sz="2200" b="1" kern="0" dirty="0">
                <a:solidFill>
                  <a:srgbClr val="00338D"/>
                </a:solidFill>
                <a:latin typeface="Arial" pitchFamily="34" charset="0"/>
                <a:ea typeface="標楷體" pitchFamily="65" charset="-120"/>
              </a:rPr>
              <a:t>：</a:t>
            </a:r>
            <a:endParaRPr kumimoji="0" lang="en-US" altLang="zh-TW" sz="2200" b="1" kern="0" dirty="0">
              <a:solidFill>
                <a:srgbClr val="00338D"/>
              </a:solidFill>
              <a:latin typeface="Arial" pitchFamily="34" charset="0"/>
              <a:ea typeface="標楷體" pitchFamily="65" charset="-120"/>
            </a:endParaRPr>
          </a:p>
          <a:p>
            <a:pPr marL="342900" indent="-342900" eaLnBrk="0" hangingPunct="0">
              <a:lnSpc>
                <a:spcPts val="3600"/>
              </a:lnSpc>
              <a:defRPr/>
            </a:pPr>
            <a:r>
              <a:rPr kumimoji="0" lang="zh-TW" altLang="en-US" sz="2000" kern="0" dirty="0">
                <a:solidFill>
                  <a:srgbClr val="00338D"/>
                </a:solidFill>
                <a:latin typeface="Arial" pitchFamily="34" charset="0"/>
                <a:ea typeface="標楷體" pitchFamily="65" charset="-120"/>
              </a:rPr>
              <a:t>每年十二月我們會前往偏遠小</a:t>
            </a:r>
            <a:endParaRPr kumimoji="0" lang="en-US" altLang="zh-TW" sz="2000" kern="0" dirty="0">
              <a:solidFill>
                <a:srgbClr val="00338D"/>
              </a:solidFill>
              <a:latin typeface="Arial" pitchFamily="34" charset="0"/>
              <a:ea typeface="標楷體" pitchFamily="65" charset="-120"/>
            </a:endParaRPr>
          </a:p>
          <a:p>
            <a:pPr marL="342900" indent="-342900" eaLnBrk="0" hangingPunct="0">
              <a:lnSpc>
                <a:spcPts val="3600"/>
              </a:lnSpc>
              <a:defRPr/>
            </a:pPr>
            <a:r>
              <a:rPr kumimoji="0" lang="zh-TW" altLang="en-US" sz="2000" kern="0" dirty="0">
                <a:solidFill>
                  <a:srgbClr val="00338D"/>
                </a:solidFill>
                <a:latin typeface="Arial" pitchFamily="34" charset="0"/>
                <a:ea typeface="標楷體" pitchFamily="65" charset="-120"/>
              </a:rPr>
              <a:t>學進行服務，除</a:t>
            </a:r>
            <a:r>
              <a:rPr kumimoji="0" lang="en-US" altLang="zh-TW" sz="2000" kern="0" dirty="0">
                <a:solidFill>
                  <a:srgbClr val="00338D"/>
                </a:solidFill>
                <a:latin typeface="Arial" pitchFamily="34" charset="0"/>
                <a:ea typeface="標楷體" pitchFamily="65" charset="-120"/>
              </a:rPr>
              <a:t>KPMG</a:t>
            </a:r>
            <a:r>
              <a:rPr kumimoji="0" lang="zh-TW" altLang="en-US" sz="2000" kern="0" dirty="0">
                <a:solidFill>
                  <a:srgbClr val="00338D"/>
                </a:solidFill>
                <a:latin typeface="Arial" pitchFamily="34" charset="0"/>
                <a:ea typeface="標楷體" pitchFamily="65" charset="-120"/>
              </a:rPr>
              <a:t>同仁為</a:t>
            </a:r>
            <a:endParaRPr kumimoji="0" lang="en-US" altLang="zh-TW" sz="2000" kern="0" dirty="0">
              <a:solidFill>
                <a:srgbClr val="00338D"/>
              </a:solidFill>
              <a:latin typeface="Arial" pitchFamily="34" charset="0"/>
              <a:ea typeface="標楷體" pitchFamily="65" charset="-120"/>
            </a:endParaRPr>
          </a:p>
          <a:p>
            <a:pPr marL="342900" indent="-342900" eaLnBrk="0" hangingPunct="0">
              <a:lnSpc>
                <a:spcPts val="3600"/>
              </a:lnSpc>
              <a:defRPr/>
            </a:pPr>
            <a:r>
              <a:rPr kumimoji="0" lang="zh-TW" altLang="en-US" sz="2000" kern="0" dirty="0">
                <a:solidFill>
                  <a:srgbClr val="00338D"/>
                </a:solidFill>
                <a:latin typeface="Arial" pitchFamily="34" charset="0"/>
                <a:ea typeface="標楷體" pitchFamily="65" charset="-120"/>
              </a:rPr>
              <a:t>他們實現聖誕禮物外，志工隊</a:t>
            </a:r>
            <a:endParaRPr kumimoji="0" lang="en-US" altLang="zh-TW" sz="2000" kern="0" dirty="0">
              <a:solidFill>
                <a:srgbClr val="00338D"/>
              </a:solidFill>
              <a:latin typeface="Arial" pitchFamily="34" charset="0"/>
              <a:ea typeface="標楷體" pitchFamily="65" charset="-120"/>
            </a:endParaRPr>
          </a:p>
          <a:p>
            <a:pPr marL="342900" indent="-342900" eaLnBrk="0" hangingPunct="0">
              <a:lnSpc>
                <a:spcPts val="3600"/>
              </a:lnSpc>
              <a:defRPr/>
            </a:pPr>
            <a:r>
              <a:rPr kumimoji="0" lang="zh-TW" altLang="en-US" sz="2000" kern="0" dirty="0">
                <a:solidFill>
                  <a:srgbClr val="00338D"/>
                </a:solidFill>
                <a:latin typeface="Arial" pitchFamily="34" charset="0"/>
                <a:ea typeface="標楷體" pitchFamily="65" charset="-120"/>
              </a:rPr>
              <a:t>更是會把聖誕禮物親手交在他</a:t>
            </a:r>
            <a:endParaRPr kumimoji="0" lang="en-US" altLang="zh-TW" sz="2000" kern="0" dirty="0">
              <a:solidFill>
                <a:srgbClr val="00338D"/>
              </a:solidFill>
              <a:latin typeface="Arial" pitchFamily="34" charset="0"/>
              <a:ea typeface="標楷體" pitchFamily="65" charset="-120"/>
            </a:endParaRPr>
          </a:p>
          <a:p>
            <a:pPr marL="342900" indent="-342900" eaLnBrk="0" hangingPunct="0">
              <a:lnSpc>
                <a:spcPts val="3600"/>
              </a:lnSpc>
              <a:defRPr/>
            </a:pPr>
            <a:r>
              <a:rPr kumimoji="0" lang="zh-TW" altLang="en-US" sz="2000" kern="0" dirty="0">
                <a:solidFill>
                  <a:srgbClr val="00338D"/>
                </a:solidFill>
                <a:latin typeface="Arial" pitchFamily="34" charset="0"/>
                <a:ea typeface="標楷體" pitchFamily="65" charset="-120"/>
              </a:rPr>
              <a:t>們手中。</a:t>
            </a:r>
            <a:endParaRPr kumimoji="0" lang="en-US" altLang="zh-TW" sz="2000" kern="0" dirty="0">
              <a:solidFill>
                <a:srgbClr val="00338D"/>
              </a:solidFill>
              <a:latin typeface="Arial" pitchFamily="34" charset="0"/>
              <a:ea typeface="標楷體" pitchFamily="65" charset="-120"/>
            </a:endParaRPr>
          </a:p>
        </p:txBody>
      </p:sp>
      <p:pic>
        <p:nvPicPr>
          <p:cNvPr id="9" name="圖片 8" descr="IMG_4228.jpg"/>
          <p:cNvPicPr>
            <a:picLocks noChangeAspect="1"/>
          </p:cNvPicPr>
          <p:nvPr/>
        </p:nvPicPr>
        <p:blipFill>
          <a:blip r:embed="rId2" cstate="email"/>
          <a:stretch>
            <a:fillRect/>
          </a:stretch>
        </p:blipFill>
        <p:spPr>
          <a:xfrm>
            <a:off x="539552" y="2060848"/>
            <a:ext cx="4032448" cy="268916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投影片編號版面配置區 3"/>
          <p:cNvSpPr>
            <a:spLocks noGrp="1"/>
          </p:cNvSpPr>
          <p:nvPr>
            <p:ph type="sldNum" sz="quarter" idx="11"/>
          </p:nvPr>
        </p:nvSpPr>
        <p:spPr>
          <a:xfrm>
            <a:off x="6988175" y="6386513"/>
            <a:ext cx="1655763" cy="279400"/>
          </a:xfrm>
          <a:noFill/>
        </p:spPr>
        <p:txBody>
          <a:bodyPr/>
          <a:lstStyle/>
          <a:p>
            <a:fld id="{3BDC3BDF-3610-456A-9A9E-E07FC09059BB}" type="slidenum">
              <a:rPr lang="zh-TW" altLang="en-US" smtClean="0">
                <a:ea typeface="新細明體" charset="-120"/>
              </a:rPr>
              <a:pPr/>
              <a:t>8</a:t>
            </a:fld>
            <a:endParaRPr lang="en-US" altLang="zh-TW" smtClean="0">
              <a:ea typeface="新細明體" charset="-120"/>
            </a:endParaRPr>
          </a:p>
        </p:txBody>
      </p:sp>
      <p:sp>
        <p:nvSpPr>
          <p:cNvPr id="18435" name="Rectangle 2"/>
          <p:cNvSpPr>
            <a:spLocks noGrp="1" noChangeArrowheads="1"/>
          </p:cNvSpPr>
          <p:nvPr>
            <p:ph type="title"/>
          </p:nvPr>
        </p:nvSpPr>
        <p:spPr/>
        <p:txBody>
          <a:bodyPr/>
          <a:lstStyle/>
          <a:p>
            <a:r>
              <a:rPr lang="zh-TW" altLang="en-US" sz="3200" smtClean="0">
                <a:ea typeface="標楷體" pitchFamily="65" charset="-120"/>
              </a:rPr>
              <a:t>志工服務守則</a:t>
            </a:r>
            <a:endParaRPr lang="en-US" altLang="zh-TW" sz="3200" smtClean="0">
              <a:ea typeface="新細明體" charset="-120"/>
            </a:endParaRPr>
          </a:p>
        </p:txBody>
      </p:sp>
      <p:sp>
        <p:nvSpPr>
          <p:cNvPr id="18436" name="Rectangle 3"/>
          <p:cNvSpPr>
            <a:spLocks noGrp="1" noChangeArrowheads="1"/>
          </p:cNvSpPr>
          <p:nvPr>
            <p:ph type="body" idx="1"/>
          </p:nvPr>
        </p:nvSpPr>
        <p:spPr>
          <a:xfrm>
            <a:off x="323850" y="1196975"/>
            <a:ext cx="8208963" cy="4525963"/>
          </a:xfrm>
        </p:spPr>
        <p:txBody>
          <a:bodyPr/>
          <a:lstStyle/>
          <a:p>
            <a:pPr>
              <a:lnSpc>
                <a:spcPts val="3600"/>
              </a:lnSpc>
            </a:pPr>
            <a:r>
              <a:rPr lang="zh-TW" altLang="zh-TW" sz="2000" smtClean="0">
                <a:solidFill>
                  <a:schemeClr val="tx1"/>
                </a:solidFill>
                <a:ea typeface="標楷體" pitchFamily="65" charset="-120"/>
              </a:rPr>
              <a:t>一、秉持服務之精神，應以耐心及愛心服務他人。</a:t>
            </a:r>
          </a:p>
          <a:p>
            <a:pPr>
              <a:lnSpc>
                <a:spcPts val="3600"/>
              </a:lnSpc>
            </a:pPr>
            <a:r>
              <a:rPr lang="zh-TW" altLang="zh-TW" sz="2000" smtClean="0">
                <a:solidFill>
                  <a:schemeClr val="tx1"/>
                </a:solidFill>
                <a:ea typeface="標楷體" pitchFamily="65" charset="-120"/>
              </a:rPr>
              <a:t>二、出隊服務前，需參加志工基礎培訓課程，方能出席志工服務活動，</a:t>
            </a:r>
            <a:r>
              <a:rPr lang="en-US" altLang="zh-TW" sz="2000" smtClean="0">
                <a:solidFill>
                  <a:schemeClr val="tx1"/>
                </a:solidFill>
                <a:ea typeface="標楷體" pitchFamily="65" charset="-120"/>
              </a:rPr>
              <a:t/>
            </a:r>
            <a:br>
              <a:rPr lang="en-US" altLang="zh-TW" sz="2000" smtClean="0">
                <a:solidFill>
                  <a:schemeClr val="tx1"/>
                </a:solidFill>
                <a:ea typeface="標楷體" pitchFamily="65" charset="-120"/>
              </a:rPr>
            </a:br>
            <a:r>
              <a:rPr lang="zh-TW" altLang="en-US" sz="2000" smtClean="0">
                <a:solidFill>
                  <a:schemeClr val="tx1"/>
                </a:solidFill>
                <a:ea typeface="標楷體" pitchFamily="65" charset="-120"/>
              </a:rPr>
              <a:t>   </a:t>
            </a:r>
            <a:r>
              <a:rPr lang="zh-TW" altLang="zh-TW" sz="2000" smtClean="0">
                <a:solidFill>
                  <a:schemeClr val="tx1"/>
                </a:solidFill>
                <a:ea typeface="標楷體" pitchFamily="65" charset="-120"/>
              </a:rPr>
              <a:t>尚</a:t>
            </a:r>
            <a:r>
              <a:rPr lang="zh-TW" altLang="en-US" sz="2000" smtClean="0">
                <a:solidFill>
                  <a:schemeClr val="tx1"/>
                </a:solidFill>
                <a:ea typeface="標楷體" pitchFamily="65" charset="-120"/>
              </a:rPr>
              <a:t>未</a:t>
            </a:r>
            <a:r>
              <a:rPr lang="zh-TW" altLang="zh-TW" sz="2000" smtClean="0">
                <a:solidFill>
                  <a:schemeClr val="tx1"/>
                </a:solidFill>
                <a:ea typeface="標楷體" pitchFamily="65" charset="-120"/>
              </a:rPr>
              <a:t>接受志工基礎培訓課程之志工，僅能以觀察員身分出席活動。</a:t>
            </a:r>
          </a:p>
          <a:p>
            <a:pPr>
              <a:lnSpc>
                <a:spcPts val="3600"/>
              </a:lnSpc>
            </a:pPr>
            <a:r>
              <a:rPr lang="zh-TW" altLang="zh-TW" sz="2000" smtClean="0">
                <a:solidFill>
                  <a:schemeClr val="tx1"/>
                </a:solidFill>
                <a:ea typeface="標楷體" pitchFamily="65" charset="-120"/>
              </a:rPr>
              <a:t>三、請務必遵守</a:t>
            </a:r>
            <a:r>
              <a:rPr lang="en-US" altLang="zh-TW" sz="2000" smtClean="0">
                <a:solidFill>
                  <a:schemeClr val="tx1"/>
                </a:solidFill>
                <a:ea typeface="標楷體" pitchFamily="65" charset="-120"/>
              </a:rPr>
              <a:t>KPMG</a:t>
            </a:r>
            <a:r>
              <a:rPr lang="zh-TW" altLang="zh-TW" sz="2000" smtClean="0">
                <a:solidFill>
                  <a:schemeClr val="tx1"/>
                </a:solidFill>
                <a:ea typeface="標楷體" pitchFamily="65" charset="-120"/>
              </a:rPr>
              <a:t>志工隊及社福機構之規定。</a:t>
            </a:r>
          </a:p>
          <a:p>
            <a:pPr>
              <a:lnSpc>
                <a:spcPts val="3600"/>
              </a:lnSpc>
            </a:pPr>
            <a:r>
              <a:rPr lang="zh-TW" altLang="zh-TW" sz="2000" smtClean="0">
                <a:solidFill>
                  <a:schemeClr val="tx1"/>
                </a:solidFill>
                <a:ea typeface="標楷體" pitchFamily="65" charset="-120"/>
              </a:rPr>
              <a:t>四、請務必遵守志工領隊之指示，不得逃避推諉，並應專心服務工</a:t>
            </a:r>
            <a:r>
              <a:rPr lang="zh-TW" altLang="en-US" sz="2000" smtClean="0">
                <a:solidFill>
                  <a:schemeClr val="tx1"/>
                </a:solidFill>
                <a:ea typeface="標楷體" pitchFamily="65" charset="-120"/>
              </a:rPr>
              <a:t> </a:t>
            </a:r>
            <a:r>
              <a:rPr lang="zh-TW" altLang="zh-TW" sz="2000" smtClean="0">
                <a:solidFill>
                  <a:schemeClr val="tx1"/>
                </a:solidFill>
                <a:ea typeface="標楷體" pitchFamily="65" charset="-120"/>
              </a:rPr>
              <a:t>作，</a:t>
            </a:r>
            <a:r>
              <a:rPr lang="en-US" altLang="zh-TW" sz="2000" smtClean="0">
                <a:solidFill>
                  <a:schemeClr val="tx1"/>
                </a:solidFill>
                <a:ea typeface="標楷體" pitchFamily="65" charset="-120"/>
              </a:rPr>
              <a:t/>
            </a:r>
            <a:br>
              <a:rPr lang="en-US" altLang="zh-TW" sz="2000" smtClean="0">
                <a:solidFill>
                  <a:schemeClr val="tx1"/>
                </a:solidFill>
                <a:ea typeface="標楷體" pitchFamily="65" charset="-120"/>
              </a:rPr>
            </a:br>
            <a:r>
              <a:rPr lang="zh-TW" altLang="en-US" sz="2000" smtClean="0">
                <a:solidFill>
                  <a:schemeClr val="tx1"/>
                </a:solidFill>
                <a:ea typeface="標楷體" pitchFamily="65" charset="-120"/>
              </a:rPr>
              <a:t>   </a:t>
            </a:r>
            <a:r>
              <a:rPr lang="zh-TW" altLang="zh-TW" sz="2000" smtClean="0">
                <a:solidFill>
                  <a:schemeClr val="tx1"/>
                </a:solidFill>
                <a:ea typeface="標楷體" pitchFamily="65" charset="-120"/>
              </a:rPr>
              <a:t>除交辦任務外，不得從事外務或藉故在外遊蕩。</a:t>
            </a:r>
          </a:p>
          <a:p>
            <a:pPr>
              <a:lnSpc>
                <a:spcPts val="3600"/>
              </a:lnSpc>
            </a:pPr>
            <a:r>
              <a:rPr lang="zh-TW" altLang="zh-TW" sz="2000" smtClean="0">
                <a:solidFill>
                  <a:schemeClr val="tx1"/>
                </a:solidFill>
                <a:ea typeface="標楷體" pitchFamily="65" charset="-120"/>
              </a:rPr>
              <a:t>五、不可私自留下聯絡方式給服務對象，避免造成日後之困擾。</a:t>
            </a:r>
          </a:p>
          <a:p>
            <a:pPr>
              <a:lnSpc>
                <a:spcPts val="3600"/>
              </a:lnSpc>
            </a:pPr>
            <a:r>
              <a:rPr lang="zh-TW" altLang="zh-TW" sz="2000" smtClean="0">
                <a:solidFill>
                  <a:schemeClr val="tx1"/>
                </a:solidFill>
                <a:ea typeface="標楷體" pitchFamily="65" charset="-120"/>
              </a:rPr>
              <a:t>六、在服務過程中，不可進行私人之行為。</a:t>
            </a:r>
          </a:p>
          <a:p>
            <a:pPr>
              <a:lnSpc>
                <a:spcPts val="3600"/>
              </a:lnSpc>
            </a:pPr>
            <a:r>
              <a:rPr lang="zh-TW" altLang="zh-TW" sz="2000" smtClean="0">
                <a:solidFill>
                  <a:schemeClr val="tx1"/>
                </a:solidFill>
                <a:ea typeface="標楷體" pitchFamily="65" charset="-120"/>
              </a:rPr>
              <a:t>七、應準時抵達集合地點，不得遲到早退或無故離開。</a:t>
            </a:r>
          </a:p>
          <a:p>
            <a:pPr>
              <a:lnSpc>
                <a:spcPts val="3600"/>
              </a:lnSpc>
            </a:pPr>
            <a:r>
              <a:rPr lang="zh-TW" altLang="zh-TW" sz="2000" smtClean="0">
                <a:solidFill>
                  <a:schemeClr val="tx1"/>
                </a:solidFill>
                <a:ea typeface="標楷體" pitchFamily="65" charset="-120"/>
              </a:rPr>
              <a:t>八、參與服務活動時，請務必穿著志工隊服</a:t>
            </a:r>
            <a:r>
              <a:rPr lang="en-US" altLang="zh-TW" sz="2000" smtClean="0">
                <a:solidFill>
                  <a:schemeClr val="tx1"/>
                </a:solidFill>
                <a:ea typeface="標楷體" pitchFamily="65" charset="-120"/>
              </a:rPr>
              <a:t>(</a:t>
            </a:r>
            <a:r>
              <a:rPr lang="zh-TW" altLang="zh-TW" sz="2000" smtClean="0">
                <a:solidFill>
                  <a:schemeClr val="tx1"/>
                </a:solidFill>
                <a:ea typeface="標楷體" pitchFamily="65" charset="-120"/>
              </a:rPr>
              <a:t>冬天則穿著背心</a:t>
            </a:r>
            <a:r>
              <a:rPr lang="en-US" altLang="zh-TW" sz="2000" smtClean="0">
                <a:solidFill>
                  <a:schemeClr val="tx1"/>
                </a:solidFill>
                <a:ea typeface="標楷體" pitchFamily="65" charset="-120"/>
              </a:rPr>
              <a:t>)</a:t>
            </a:r>
            <a:r>
              <a:rPr lang="zh-TW" altLang="zh-TW" sz="2000" smtClean="0">
                <a:solidFill>
                  <a:schemeClr val="tx1"/>
                </a:solidFill>
                <a:ea typeface="標楷體" pitchFamily="65" charset="-120"/>
              </a:rPr>
              <a:t>及別胸牌。</a:t>
            </a:r>
          </a:p>
          <a:p>
            <a:pPr>
              <a:lnSpc>
                <a:spcPts val="3600"/>
              </a:lnSpc>
            </a:pPr>
            <a:r>
              <a:rPr lang="zh-TW" altLang="zh-TW" sz="2000" smtClean="0">
                <a:solidFill>
                  <a:schemeClr val="tx1"/>
                </a:solidFill>
                <a:ea typeface="標楷體" pitchFamily="65" charset="-120"/>
              </a:rPr>
              <a:t>九、服務時不牽涉政治、宗教、商業行為。</a:t>
            </a:r>
            <a:endParaRPr lang="en-US" altLang="zh-TW" sz="2000" smtClean="0">
              <a:solidFill>
                <a:schemeClr val="tx1"/>
              </a:solidFill>
              <a:ea typeface="標楷體" pitchFamily="65" charset="-120"/>
            </a:endParaRPr>
          </a:p>
          <a:p>
            <a:pPr lvl="1">
              <a:lnSpc>
                <a:spcPts val="3600"/>
              </a:lnSpc>
              <a:buSzPct val="75000"/>
              <a:buFont typeface="Wingdings" pitchFamily="2" charset="2"/>
              <a:buNone/>
            </a:pPr>
            <a:endParaRPr lang="en-US" altLang="zh-TW" sz="2000" b="1" smtClean="0">
              <a:ea typeface="標楷體" pitchFamily="65" charset="-120"/>
            </a:endParaRPr>
          </a:p>
          <a:p>
            <a:pPr>
              <a:lnSpc>
                <a:spcPts val="3600"/>
              </a:lnSpc>
            </a:pPr>
            <a:endParaRPr lang="en-US" altLang="zh-TW" sz="2000" smtClean="0">
              <a:solidFill>
                <a:schemeClr val="tx1"/>
              </a:solidFill>
              <a:ea typeface="標楷體" pitchFamily="65" charset="-12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圓角矩形 6"/>
          <p:cNvSpPr/>
          <p:nvPr/>
        </p:nvSpPr>
        <p:spPr bwMode="auto">
          <a:xfrm>
            <a:off x="179388" y="3141663"/>
            <a:ext cx="8496300" cy="2735262"/>
          </a:xfrm>
          <a:prstGeom prst="roundRect">
            <a:avLst/>
          </a:prstGeom>
          <a:solidFill>
            <a:srgbClr val="E3D6E6"/>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a:lstStyle/>
          <a:p>
            <a:pPr>
              <a:defRPr/>
            </a:pPr>
            <a:endParaRPr kumimoji="0" lang="zh-TW" altLang="en-US"/>
          </a:p>
        </p:txBody>
      </p:sp>
      <p:sp>
        <p:nvSpPr>
          <p:cNvPr id="6" name="圓角矩形 5"/>
          <p:cNvSpPr/>
          <p:nvPr/>
        </p:nvSpPr>
        <p:spPr bwMode="auto">
          <a:xfrm>
            <a:off x="179388" y="1341438"/>
            <a:ext cx="8496300" cy="1511300"/>
          </a:xfrm>
          <a:prstGeom prst="roundRect">
            <a:avLst/>
          </a:prstGeom>
          <a:solidFill>
            <a:schemeClr val="bg2">
              <a:lumMod val="20000"/>
              <a:lumOff val="80000"/>
            </a:schemeClr>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a:lstStyle/>
          <a:p>
            <a:pPr>
              <a:defRPr/>
            </a:pPr>
            <a:endParaRPr kumimoji="0" lang="zh-TW" altLang="en-US"/>
          </a:p>
        </p:txBody>
      </p:sp>
      <p:sp>
        <p:nvSpPr>
          <p:cNvPr id="19460" name="投影片編號版面配置區 3"/>
          <p:cNvSpPr>
            <a:spLocks noGrp="1"/>
          </p:cNvSpPr>
          <p:nvPr>
            <p:ph type="sldNum" sz="quarter" idx="11"/>
          </p:nvPr>
        </p:nvSpPr>
        <p:spPr>
          <a:xfrm>
            <a:off x="6988175" y="6386513"/>
            <a:ext cx="1655763" cy="279400"/>
          </a:xfrm>
          <a:noFill/>
        </p:spPr>
        <p:txBody>
          <a:bodyPr/>
          <a:lstStyle/>
          <a:p>
            <a:fld id="{A4391932-D904-468B-A448-77B9C9E2E2D2}" type="slidenum">
              <a:rPr lang="zh-TW" altLang="en-US" smtClean="0">
                <a:ea typeface="新細明體" charset="-120"/>
              </a:rPr>
              <a:pPr/>
              <a:t>9</a:t>
            </a:fld>
            <a:endParaRPr lang="en-US" altLang="zh-TW" smtClean="0">
              <a:ea typeface="新細明體" charset="-120"/>
            </a:endParaRPr>
          </a:p>
        </p:txBody>
      </p:sp>
      <p:sp>
        <p:nvSpPr>
          <p:cNvPr id="19461" name="Rectangle 2"/>
          <p:cNvSpPr>
            <a:spLocks noGrp="1" noChangeArrowheads="1"/>
          </p:cNvSpPr>
          <p:nvPr>
            <p:ph type="title"/>
          </p:nvPr>
        </p:nvSpPr>
        <p:spPr/>
        <p:txBody>
          <a:bodyPr/>
          <a:lstStyle/>
          <a:p>
            <a:r>
              <a:rPr lang="zh-TW" altLang="en-US" sz="3200" smtClean="0">
                <a:ea typeface="標楷體" pitchFamily="65" charset="-120"/>
              </a:rPr>
              <a:t>選修</a:t>
            </a:r>
            <a:r>
              <a:rPr lang="en-US" altLang="zh-TW" sz="3200" smtClean="0">
                <a:ea typeface="標楷體" pitchFamily="65" charset="-120"/>
              </a:rPr>
              <a:t>KPMG</a:t>
            </a:r>
            <a:r>
              <a:rPr lang="zh-TW" altLang="en-US" sz="3200" smtClean="0">
                <a:ea typeface="標楷體" pitchFamily="65" charset="-120"/>
              </a:rPr>
              <a:t>服務學習課程</a:t>
            </a:r>
            <a:r>
              <a:rPr lang="en-US" altLang="zh-TW" sz="3200" smtClean="0">
                <a:ea typeface="標楷體" pitchFamily="65" charset="-120"/>
              </a:rPr>
              <a:t>-</a:t>
            </a:r>
            <a:r>
              <a:rPr lang="zh-TW" altLang="en-US" sz="3200" smtClean="0">
                <a:ea typeface="標楷體" pitchFamily="65" charset="-120"/>
              </a:rPr>
              <a:t>聽聽他們怎麼說</a:t>
            </a:r>
            <a:r>
              <a:rPr lang="en-US" altLang="zh-TW" sz="3200" smtClean="0">
                <a:ea typeface="標楷體" pitchFamily="65" charset="-120"/>
              </a:rPr>
              <a:t>…</a:t>
            </a:r>
            <a:endParaRPr lang="en-US" altLang="zh-TW" sz="3200" smtClean="0">
              <a:ea typeface="新細明體" charset="-120"/>
            </a:endParaRPr>
          </a:p>
        </p:txBody>
      </p:sp>
      <p:sp>
        <p:nvSpPr>
          <p:cNvPr id="289795" name="Rectangle 3"/>
          <p:cNvSpPr>
            <a:spLocks noGrp="1" noChangeArrowheads="1"/>
          </p:cNvSpPr>
          <p:nvPr>
            <p:ph type="body" idx="1"/>
          </p:nvPr>
        </p:nvSpPr>
        <p:spPr>
          <a:xfrm>
            <a:off x="498475" y="1556792"/>
            <a:ext cx="7673925" cy="1008112"/>
          </a:xfrm>
          <a:no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defRPr/>
            </a:pPr>
            <a:r>
              <a:rPr lang="zh-TW" altLang="en-US" sz="2200" dirty="0" smtClean="0">
                <a:solidFill>
                  <a:srgbClr val="00338D"/>
                </a:solidFill>
                <a:ea typeface="標楷體" pitchFamily="65" charset="-120"/>
              </a:rPr>
              <a:t>台大同學</a:t>
            </a:r>
            <a:r>
              <a:rPr lang="en-US" altLang="zh-TW" sz="2200" dirty="0" smtClean="0">
                <a:solidFill>
                  <a:srgbClr val="00338D"/>
                </a:solidFill>
                <a:ea typeface="標楷體" pitchFamily="65" charset="-120"/>
              </a:rPr>
              <a:t>-</a:t>
            </a:r>
            <a:r>
              <a:rPr lang="zh-TW" altLang="en-US" sz="2200" dirty="0" smtClean="0">
                <a:solidFill>
                  <a:srgbClr val="00338D"/>
                </a:solidFill>
                <a:ea typeface="標楷體" pitchFamily="65" charset="-120"/>
              </a:rPr>
              <a:t>盧郁涵：</a:t>
            </a:r>
            <a:endParaRPr lang="en-US" altLang="zh-TW" sz="2200" dirty="0" smtClean="0">
              <a:solidFill>
                <a:srgbClr val="00338D"/>
              </a:solidFill>
              <a:ea typeface="標楷體" pitchFamily="65" charset="-120"/>
            </a:endParaRPr>
          </a:p>
          <a:p>
            <a:pPr>
              <a:defRPr/>
            </a:pPr>
            <a:r>
              <a:rPr lang="zh-TW" altLang="zh-TW" sz="2000" b="0" dirty="0" smtClean="0">
                <a:ea typeface="標楷體" pitchFamily="65" charset="-120"/>
              </a:rPr>
              <a:t>我覺得服務課程能讓我們知道奉獻精神的可貴</a:t>
            </a:r>
            <a:r>
              <a:rPr lang="zh-TW" altLang="en-US" sz="2000" b="0" dirty="0" smtClean="0">
                <a:ea typeface="標楷體" pitchFamily="65" charset="-120"/>
              </a:rPr>
              <a:t>，</a:t>
            </a:r>
            <a:r>
              <a:rPr lang="zh-TW" altLang="zh-TW" sz="2000" b="0" dirty="0" smtClean="0">
                <a:ea typeface="標楷體" pitchFamily="65" charset="-120"/>
              </a:rPr>
              <a:t>平常我們接</a:t>
            </a:r>
            <a:r>
              <a:rPr lang="zh-TW" altLang="en-US" sz="2000" b="0" dirty="0" smtClean="0">
                <a:ea typeface="標楷體" pitchFamily="65" charset="-120"/>
              </a:rPr>
              <a:t>受</a:t>
            </a:r>
            <a:r>
              <a:rPr lang="zh-TW" altLang="zh-TW" sz="2000" b="0" dirty="0" smtClean="0">
                <a:ea typeface="標楷體" pitchFamily="65" charset="-120"/>
              </a:rPr>
              <a:t>許多人</a:t>
            </a:r>
            <a:endParaRPr lang="en-US" altLang="zh-TW" sz="2000" b="0" dirty="0" smtClean="0">
              <a:ea typeface="標楷體" pitchFamily="65" charset="-120"/>
            </a:endParaRPr>
          </a:p>
          <a:p>
            <a:pPr>
              <a:defRPr/>
            </a:pPr>
            <a:r>
              <a:rPr lang="zh-TW" altLang="zh-TW" sz="2000" b="0" dirty="0" smtClean="0">
                <a:ea typeface="標楷體" pitchFamily="65" charset="-120"/>
              </a:rPr>
              <a:t>的無私奉獻</a:t>
            </a:r>
            <a:r>
              <a:rPr lang="zh-TW" altLang="en-US" sz="2000" b="0" dirty="0" smtClean="0">
                <a:ea typeface="標楷體" pitchFamily="65" charset="-120"/>
              </a:rPr>
              <a:t>，</a:t>
            </a:r>
            <a:r>
              <a:rPr lang="zh-TW" altLang="zh-TW" sz="2000" b="0" dirty="0" smtClean="0">
                <a:ea typeface="標楷體" pitchFamily="65" charset="-120"/>
              </a:rPr>
              <a:t>此刻換我們為他人付出更能體驗這份珍貴。</a:t>
            </a:r>
            <a:endParaRPr lang="en-US" altLang="zh-TW" sz="2000" b="0" dirty="0">
              <a:solidFill>
                <a:srgbClr val="00338D"/>
              </a:solidFill>
              <a:ea typeface="標楷體" pitchFamily="65" charset="-120"/>
            </a:endParaRPr>
          </a:p>
        </p:txBody>
      </p:sp>
      <p:sp>
        <p:nvSpPr>
          <p:cNvPr id="5" name="Rectangle 3"/>
          <p:cNvSpPr txBox="1">
            <a:spLocks noChangeArrowheads="1"/>
          </p:cNvSpPr>
          <p:nvPr/>
        </p:nvSpPr>
        <p:spPr bwMode="auto">
          <a:xfrm>
            <a:off x="467544" y="3356992"/>
            <a:ext cx="7848872" cy="2304256"/>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0" tIns="0" rIns="0" bIns="0"/>
          <a:lstStyle/>
          <a:p>
            <a:pPr marL="342900" indent="-342900" eaLnBrk="0" hangingPunct="0">
              <a:defRPr/>
            </a:pPr>
            <a:r>
              <a:rPr kumimoji="0" lang="zh-TW" altLang="en-US" sz="2200" b="1" kern="0" dirty="0">
                <a:solidFill>
                  <a:srgbClr val="00338D"/>
                </a:solidFill>
                <a:latin typeface="Arial" pitchFamily="34" charset="0"/>
                <a:ea typeface="標楷體" pitchFamily="65" charset="-120"/>
              </a:rPr>
              <a:t>台大同學</a:t>
            </a:r>
            <a:r>
              <a:rPr kumimoji="0" lang="en-US" altLang="zh-TW" sz="2200" b="1" kern="0" dirty="0">
                <a:solidFill>
                  <a:srgbClr val="00338D"/>
                </a:solidFill>
                <a:latin typeface="Arial" pitchFamily="34" charset="0"/>
                <a:ea typeface="標楷體" pitchFamily="65" charset="-120"/>
              </a:rPr>
              <a:t>-</a:t>
            </a:r>
            <a:r>
              <a:rPr kumimoji="0" lang="zh-TW" altLang="en-US" sz="2200" b="1" kern="0" dirty="0">
                <a:solidFill>
                  <a:srgbClr val="00338D"/>
                </a:solidFill>
                <a:latin typeface="Arial" pitchFamily="34" charset="0"/>
                <a:ea typeface="標楷體" pitchFamily="65" charset="-120"/>
              </a:rPr>
              <a:t>張嘉升：</a:t>
            </a:r>
            <a:endParaRPr kumimoji="0" lang="en-US" altLang="zh-TW" sz="2200" b="1" kern="0" dirty="0">
              <a:solidFill>
                <a:srgbClr val="00338D"/>
              </a:solidFill>
              <a:latin typeface="Arial" pitchFamily="34" charset="0"/>
              <a:ea typeface="標楷體" pitchFamily="65" charset="-120"/>
            </a:endParaRPr>
          </a:p>
          <a:p>
            <a:pPr>
              <a:defRPr/>
            </a:pPr>
            <a:r>
              <a:rPr lang="zh-TW" altLang="zh-TW" sz="2000" dirty="0">
                <a:solidFill>
                  <a:srgbClr val="00338D"/>
                </a:solidFill>
                <a:latin typeface="標楷體" pitchFamily="65" charset="-120"/>
                <a:ea typeface="標楷體" pitchFamily="65" charset="-120"/>
              </a:rPr>
              <a:t>在這些服務經驗中，讓我了解到，自己是多麼的幸福，還有以前是多麼的「身在福中不知福」。因此，以後若面對挫折時，我將有更高的抗壓性。往以在遇到長期服務的志工朋友時，我也會對他們展現出更高的敬意，並表示願意幫忙，因為我在這半學期服務的過程中，體驗了志工的辛苦，我們僅僅做了一天，而他們</a:t>
            </a:r>
            <a:r>
              <a:rPr lang="en-US" altLang="zh-TW" sz="2000" dirty="0">
                <a:solidFill>
                  <a:srgbClr val="00338D"/>
                </a:solidFill>
                <a:latin typeface="標楷體" pitchFamily="65" charset="-120"/>
                <a:ea typeface="標楷體" pitchFamily="65" charset="-120"/>
              </a:rPr>
              <a:t>(</a:t>
            </a:r>
            <a:r>
              <a:rPr lang="zh-TW" altLang="zh-TW" sz="2000" dirty="0">
                <a:solidFill>
                  <a:srgbClr val="00338D"/>
                </a:solidFill>
                <a:latin typeface="標楷體" pitchFamily="65" charset="-120"/>
                <a:ea typeface="標楷體" pitchFamily="65" charset="-120"/>
              </a:rPr>
              <a:t>教養院的長期志工</a:t>
            </a:r>
            <a:r>
              <a:rPr lang="en-US" altLang="zh-TW" sz="2000" dirty="0">
                <a:solidFill>
                  <a:srgbClr val="00338D"/>
                </a:solidFill>
                <a:latin typeface="標楷體" pitchFamily="65" charset="-120"/>
                <a:ea typeface="標楷體" pitchFamily="65" charset="-120"/>
              </a:rPr>
              <a:t>)</a:t>
            </a:r>
            <a:r>
              <a:rPr lang="zh-TW" altLang="zh-TW" sz="2000" dirty="0">
                <a:solidFill>
                  <a:srgbClr val="00338D"/>
                </a:solidFill>
                <a:latin typeface="標楷體" pitchFamily="65" charset="-120"/>
                <a:ea typeface="標楷體" pitchFamily="65" charset="-120"/>
              </a:rPr>
              <a:t>，卻每天都要以更少的人數，照顧一樣多的學員。</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KPMG Template_2003">
  <a:themeElements>
    <a:clrScheme name="KPMG Template_2003 1">
      <a:dk1>
        <a:srgbClr val="000000"/>
      </a:dk1>
      <a:lt1>
        <a:srgbClr val="FFFFFF"/>
      </a:lt1>
      <a:dk2>
        <a:srgbClr val="000000"/>
      </a:dk2>
      <a:lt2>
        <a:srgbClr val="747680"/>
      </a:lt2>
      <a:accent1>
        <a:srgbClr val="00338D"/>
      </a:accent1>
      <a:accent2>
        <a:srgbClr val="6A7F10"/>
      </a:accent2>
      <a:accent3>
        <a:srgbClr val="FFFFFF"/>
      </a:accent3>
      <a:accent4>
        <a:srgbClr val="000000"/>
      </a:accent4>
      <a:accent5>
        <a:srgbClr val="AAADC5"/>
      </a:accent5>
      <a:accent6>
        <a:srgbClr val="5F720D"/>
      </a:accent6>
      <a:hlink>
        <a:srgbClr val="8E258D"/>
      </a:hlink>
      <a:folHlink>
        <a:srgbClr val="007C92"/>
      </a:folHlink>
    </a:clrScheme>
    <a:fontScheme name="KPMG Template_2003">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KPMG Template_2003 1">
        <a:dk1>
          <a:srgbClr val="000000"/>
        </a:dk1>
        <a:lt1>
          <a:srgbClr val="FFFFFF"/>
        </a:lt1>
        <a:dk2>
          <a:srgbClr val="000000"/>
        </a:dk2>
        <a:lt2>
          <a:srgbClr val="747680"/>
        </a:lt2>
        <a:accent1>
          <a:srgbClr val="00338D"/>
        </a:accent1>
        <a:accent2>
          <a:srgbClr val="6A7F10"/>
        </a:accent2>
        <a:accent3>
          <a:srgbClr val="FFFFFF"/>
        </a:accent3>
        <a:accent4>
          <a:srgbClr val="000000"/>
        </a:accent4>
        <a:accent5>
          <a:srgbClr val="AAADC5"/>
        </a:accent5>
        <a:accent6>
          <a:srgbClr val="5F720D"/>
        </a:accent6>
        <a:hlink>
          <a:srgbClr val="8E258D"/>
        </a:hlink>
        <a:folHlink>
          <a:srgbClr val="007C92"/>
        </a:folHlink>
      </a:clrScheme>
      <a:clrMap bg1="lt1" tx1="dk1" bg2="lt2" tx2="dk2" accent1="accent1" accent2="accent2" accent3="accent3" accent4="accent4" accent5="accent5" accent6="accent6" hlink="hlink" folHlink="folHlink"/>
    </a:extraClrScheme>
    <a:extraClrScheme>
      <a:clrScheme name="KPMG Template_2003 2">
        <a:dk1>
          <a:srgbClr val="00338D"/>
        </a:dk1>
        <a:lt1>
          <a:srgbClr val="FFFFFF"/>
        </a:lt1>
        <a:dk2>
          <a:srgbClr val="000000"/>
        </a:dk2>
        <a:lt2>
          <a:srgbClr val="BABBBC"/>
        </a:lt2>
        <a:accent1>
          <a:srgbClr val="007C92"/>
        </a:accent1>
        <a:accent2>
          <a:srgbClr val="409DAD"/>
        </a:accent2>
        <a:accent3>
          <a:srgbClr val="FFFFFF"/>
        </a:accent3>
        <a:accent4>
          <a:srgbClr val="002A78"/>
        </a:accent4>
        <a:accent5>
          <a:srgbClr val="AABFC7"/>
        </a:accent5>
        <a:accent6>
          <a:srgbClr val="398E9C"/>
        </a:accent6>
        <a:hlink>
          <a:srgbClr val="80BEC9"/>
        </a:hlink>
        <a:folHlink>
          <a:srgbClr val="BFDEE4"/>
        </a:folHlink>
      </a:clrScheme>
      <a:clrMap bg1="lt1" tx1="dk1" bg2="lt2" tx2="dk2" accent1="accent1" accent2="accent2" accent3="accent3" accent4="accent4" accent5="accent5" accent6="accent6" hlink="hlink" folHlink="folHlink"/>
    </a:extraClrScheme>
    <a:extraClrScheme>
      <a:clrScheme name="KPMG Template_2003 3">
        <a:dk1>
          <a:srgbClr val="00338D"/>
        </a:dk1>
        <a:lt1>
          <a:srgbClr val="FFFFFF"/>
        </a:lt1>
        <a:dk2>
          <a:srgbClr val="000000"/>
        </a:dk2>
        <a:lt2>
          <a:srgbClr val="BABBBC"/>
        </a:lt2>
        <a:accent1>
          <a:srgbClr val="8E258D"/>
        </a:accent1>
        <a:accent2>
          <a:srgbClr val="AA5CA9"/>
        </a:accent2>
        <a:accent3>
          <a:srgbClr val="FFFFFF"/>
        </a:accent3>
        <a:accent4>
          <a:srgbClr val="002A78"/>
        </a:accent4>
        <a:accent5>
          <a:srgbClr val="C6ACC5"/>
        </a:accent5>
        <a:accent6>
          <a:srgbClr val="9A5399"/>
        </a:accent6>
        <a:hlink>
          <a:srgbClr val="C792C6"/>
        </a:hlink>
        <a:folHlink>
          <a:srgbClr val="E3C9E2"/>
        </a:folHlink>
      </a:clrScheme>
      <a:clrMap bg1="lt1" tx1="dk1" bg2="lt2" tx2="dk2" accent1="accent1" accent2="accent2" accent3="accent3" accent4="accent4" accent5="accent5" accent6="accent6" hlink="hlink" folHlink="folHlink"/>
    </a:extraClrScheme>
    <a:extraClrScheme>
      <a:clrScheme name="KPMG Template_2003 4">
        <a:dk1>
          <a:srgbClr val="8E258D"/>
        </a:dk1>
        <a:lt1>
          <a:srgbClr val="FFFFFF"/>
        </a:lt1>
        <a:dk2>
          <a:srgbClr val="000000"/>
        </a:dk2>
        <a:lt2>
          <a:srgbClr val="BABBBC"/>
        </a:lt2>
        <a:accent1>
          <a:srgbClr val="00338D"/>
        </a:accent1>
        <a:accent2>
          <a:srgbClr val="AA5CA9"/>
        </a:accent2>
        <a:accent3>
          <a:srgbClr val="FFFFFF"/>
        </a:accent3>
        <a:accent4>
          <a:srgbClr val="781E78"/>
        </a:accent4>
        <a:accent5>
          <a:srgbClr val="AAADC5"/>
        </a:accent5>
        <a:accent6>
          <a:srgbClr val="9A5399"/>
        </a:accent6>
        <a:hlink>
          <a:srgbClr val="C792C6"/>
        </a:hlink>
        <a:folHlink>
          <a:srgbClr val="E3C9E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2_KPMG Template">
  <a:themeElements>
    <a:clrScheme name="12_KPMG Template 1">
      <a:dk1>
        <a:srgbClr val="000000"/>
      </a:dk1>
      <a:lt1>
        <a:srgbClr val="FFFFFF"/>
      </a:lt1>
      <a:dk2>
        <a:srgbClr val="000000"/>
      </a:dk2>
      <a:lt2>
        <a:srgbClr val="747680"/>
      </a:lt2>
      <a:accent1>
        <a:srgbClr val="00338D"/>
      </a:accent1>
      <a:accent2>
        <a:srgbClr val="6A7F10"/>
      </a:accent2>
      <a:accent3>
        <a:srgbClr val="FFFFFF"/>
      </a:accent3>
      <a:accent4>
        <a:srgbClr val="000000"/>
      </a:accent4>
      <a:accent5>
        <a:srgbClr val="AAADC5"/>
      </a:accent5>
      <a:accent6>
        <a:srgbClr val="5F720D"/>
      </a:accent6>
      <a:hlink>
        <a:srgbClr val="8E258D"/>
      </a:hlink>
      <a:folHlink>
        <a:srgbClr val="007C92"/>
      </a:folHlink>
    </a:clrScheme>
    <a:fontScheme name="12_KPMG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2_KPMG Template 1">
        <a:dk1>
          <a:srgbClr val="000000"/>
        </a:dk1>
        <a:lt1>
          <a:srgbClr val="FFFFFF"/>
        </a:lt1>
        <a:dk2>
          <a:srgbClr val="000000"/>
        </a:dk2>
        <a:lt2>
          <a:srgbClr val="747680"/>
        </a:lt2>
        <a:accent1>
          <a:srgbClr val="00338D"/>
        </a:accent1>
        <a:accent2>
          <a:srgbClr val="6A7F10"/>
        </a:accent2>
        <a:accent3>
          <a:srgbClr val="FFFFFF"/>
        </a:accent3>
        <a:accent4>
          <a:srgbClr val="000000"/>
        </a:accent4>
        <a:accent5>
          <a:srgbClr val="AAADC5"/>
        </a:accent5>
        <a:accent6>
          <a:srgbClr val="5F720D"/>
        </a:accent6>
        <a:hlink>
          <a:srgbClr val="8E258D"/>
        </a:hlink>
        <a:folHlink>
          <a:srgbClr val="007C92"/>
        </a:folHlink>
      </a:clrScheme>
      <a:clrMap bg1="lt1" tx1="dk1" bg2="lt2" tx2="dk2" accent1="accent1" accent2="accent2" accent3="accent3" accent4="accent4" accent5="accent5" accent6="accent6" hlink="hlink" folHlink="folHlink"/>
    </a:extraClrScheme>
    <a:extraClrScheme>
      <a:clrScheme name="12_KPMG Template 2">
        <a:dk1>
          <a:srgbClr val="00338D"/>
        </a:dk1>
        <a:lt1>
          <a:srgbClr val="FFFFFF"/>
        </a:lt1>
        <a:dk2>
          <a:srgbClr val="000000"/>
        </a:dk2>
        <a:lt2>
          <a:srgbClr val="BABBBC"/>
        </a:lt2>
        <a:accent1>
          <a:srgbClr val="007C92"/>
        </a:accent1>
        <a:accent2>
          <a:srgbClr val="409DAD"/>
        </a:accent2>
        <a:accent3>
          <a:srgbClr val="FFFFFF"/>
        </a:accent3>
        <a:accent4>
          <a:srgbClr val="002A78"/>
        </a:accent4>
        <a:accent5>
          <a:srgbClr val="AABFC7"/>
        </a:accent5>
        <a:accent6>
          <a:srgbClr val="398E9C"/>
        </a:accent6>
        <a:hlink>
          <a:srgbClr val="80BEC9"/>
        </a:hlink>
        <a:folHlink>
          <a:srgbClr val="BFDEE4"/>
        </a:folHlink>
      </a:clrScheme>
      <a:clrMap bg1="lt1" tx1="dk1" bg2="lt2" tx2="dk2" accent1="accent1" accent2="accent2" accent3="accent3" accent4="accent4" accent5="accent5" accent6="accent6" hlink="hlink" folHlink="folHlink"/>
    </a:extraClrScheme>
    <a:extraClrScheme>
      <a:clrScheme name="12_KPMG Template 3">
        <a:dk1>
          <a:srgbClr val="00338D"/>
        </a:dk1>
        <a:lt1>
          <a:srgbClr val="FFFFFF"/>
        </a:lt1>
        <a:dk2>
          <a:srgbClr val="000000"/>
        </a:dk2>
        <a:lt2>
          <a:srgbClr val="BABBBC"/>
        </a:lt2>
        <a:accent1>
          <a:srgbClr val="8E258D"/>
        </a:accent1>
        <a:accent2>
          <a:srgbClr val="AA5CA9"/>
        </a:accent2>
        <a:accent3>
          <a:srgbClr val="FFFFFF"/>
        </a:accent3>
        <a:accent4>
          <a:srgbClr val="002A78"/>
        </a:accent4>
        <a:accent5>
          <a:srgbClr val="C6ACC5"/>
        </a:accent5>
        <a:accent6>
          <a:srgbClr val="9A5399"/>
        </a:accent6>
        <a:hlink>
          <a:srgbClr val="C792C6"/>
        </a:hlink>
        <a:folHlink>
          <a:srgbClr val="E3C9E2"/>
        </a:folHlink>
      </a:clrScheme>
      <a:clrMap bg1="lt1" tx1="dk1" bg2="lt2" tx2="dk2" accent1="accent1" accent2="accent2" accent3="accent3" accent4="accent4" accent5="accent5" accent6="accent6" hlink="hlink" folHlink="folHlink"/>
    </a:extraClrScheme>
    <a:extraClrScheme>
      <a:clrScheme name="12_KPMG Template 4">
        <a:dk1>
          <a:srgbClr val="8E258D"/>
        </a:dk1>
        <a:lt1>
          <a:srgbClr val="FFFFFF"/>
        </a:lt1>
        <a:dk2>
          <a:srgbClr val="000000"/>
        </a:dk2>
        <a:lt2>
          <a:srgbClr val="BABBBC"/>
        </a:lt2>
        <a:accent1>
          <a:srgbClr val="00338D"/>
        </a:accent1>
        <a:accent2>
          <a:srgbClr val="AA5CA9"/>
        </a:accent2>
        <a:accent3>
          <a:srgbClr val="FFFFFF"/>
        </a:accent3>
        <a:accent4>
          <a:srgbClr val="781E78"/>
        </a:accent4>
        <a:accent5>
          <a:srgbClr val="AAADC5"/>
        </a:accent5>
        <a:accent6>
          <a:srgbClr val="9A5399"/>
        </a:accent6>
        <a:hlink>
          <a:srgbClr val="C792C6"/>
        </a:hlink>
        <a:folHlink>
          <a:srgbClr val="E3C9E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1_KPMG Template">
  <a:themeElements>
    <a:clrScheme name="11_KPMG Template 1">
      <a:dk1>
        <a:srgbClr val="000000"/>
      </a:dk1>
      <a:lt1>
        <a:srgbClr val="FFFFFF"/>
      </a:lt1>
      <a:dk2>
        <a:srgbClr val="000000"/>
      </a:dk2>
      <a:lt2>
        <a:srgbClr val="747680"/>
      </a:lt2>
      <a:accent1>
        <a:srgbClr val="00338D"/>
      </a:accent1>
      <a:accent2>
        <a:srgbClr val="6A7F10"/>
      </a:accent2>
      <a:accent3>
        <a:srgbClr val="FFFFFF"/>
      </a:accent3>
      <a:accent4>
        <a:srgbClr val="000000"/>
      </a:accent4>
      <a:accent5>
        <a:srgbClr val="AAADC5"/>
      </a:accent5>
      <a:accent6>
        <a:srgbClr val="5F720D"/>
      </a:accent6>
      <a:hlink>
        <a:srgbClr val="8E258D"/>
      </a:hlink>
      <a:folHlink>
        <a:srgbClr val="007C92"/>
      </a:folHlink>
    </a:clrScheme>
    <a:fontScheme name="11_KPMG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1_KPMG Template 1">
        <a:dk1>
          <a:srgbClr val="000000"/>
        </a:dk1>
        <a:lt1>
          <a:srgbClr val="FFFFFF"/>
        </a:lt1>
        <a:dk2>
          <a:srgbClr val="000000"/>
        </a:dk2>
        <a:lt2>
          <a:srgbClr val="747680"/>
        </a:lt2>
        <a:accent1>
          <a:srgbClr val="00338D"/>
        </a:accent1>
        <a:accent2>
          <a:srgbClr val="6A7F10"/>
        </a:accent2>
        <a:accent3>
          <a:srgbClr val="FFFFFF"/>
        </a:accent3>
        <a:accent4>
          <a:srgbClr val="000000"/>
        </a:accent4>
        <a:accent5>
          <a:srgbClr val="AAADC5"/>
        </a:accent5>
        <a:accent6>
          <a:srgbClr val="5F720D"/>
        </a:accent6>
        <a:hlink>
          <a:srgbClr val="8E258D"/>
        </a:hlink>
        <a:folHlink>
          <a:srgbClr val="007C92"/>
        </a:folHlink>
      </a:clrScheme>
      <a:clrMap bg1="lt1" tx1="dk1" bg2="lt2" tx2="dk2" accent1="accent1" accent2="accent2" accent3="accent3" accent4="accent4" accent5="accent5" accent6="accent6" hlink="hlink" folHlink="folHlink"/>
    </a:extraClrScheme>
    <a:extraClrScheme>
      <a:clrScheme name="11_KPMG Template 2">
        <a:dk1>
          <a:srgbClr val="00338D"/>
        </a:dk1>
        <a:lt1>
          <a:srgbClr val="FFFFFF"/>
        </a:lt1>
        <a:dk2>
          <a:srgbClr val="000000"/>
        </a:dk2>
        <a:lt2>
          <a:srgbClr val="BABBBC"/>
        </a:lt2>
        <a:accent1>
          <a:srgbClr val="007C92"/>
        </a:accent1>
        <a:accent2>
          <a:srgbClr val="409DAD"/>
        </a:accent2>
        <a:accent3>
          <a:srgbClr val="FFFFFF"/>
        </a:accent3>
        <a:accent4>
          <a:srgbClr val="002A78"/>
        </a:accent4>
        <a:accent5>
          <a:srgbClr val="AABFC7"/>
        </a:accent5>
        <a:accent6>
          <a:srgbClr val="398E9C"/>
        </a:accent6>
        <a:hlink>
          <a:srgbClr val="80BEC9"/>
        </a:hlink>
        <a:folHlink>
          <a:srgbClr val="BFDEE4"/>
        </a:folHlink>
      </a:clrScheme>
      <a:clrMap bg1="lt1" tx1="dk1" bg2="lt2" tx2="dk2" accent1="accent1" accent2="accent2" accent3="accent3" accent4="accent4" accent5="accent5" accent6="accent6" hlink="hlink" folHlink="folHlink"/>
    </a:extraClrScheme>
    <a:extraClrScheme>
      <a:clrScheme name="11_KPMG Template 3">
        <a:dk1>
          <a:srgbClr val="00338D"/>
        </a:dk1>
        <a:lt1>
          <a:srgbClr val="FFFFFF"/>
        </a:lt1>
        <a:dk2>
          <a:srgbClr val="000000"/>
        </a:dk2>
        <a:lt2>
          <a:srgbClr val="BABBBC"/>
        </a:lt2>
        <a:accent1>
          <a:srgbClr val="8E258D"/>
        </a:accent1>
        <a:accent2>
          <a:srgbClr val="AA5CA9"/>
        </a:accent2>
        <a:accent3>
          <a:srgbClr val="FFFFFF"/>
        </a:accent3>
        <a:accent4>
          <a:srgbClr val="002A78"/>
        </a:accent4>
        <a:accent5>
          <a:srgbClr val="C6ACC5"/>
        </a:accent5>
        <a:accent6>
          <a:srgbClr val="9A5399"/>
        </a:accent6>
        <a:hlink>
          <a:srgbClr val="C792C6"/>
        </a:hlink>
        <a:folHlink>
          <a:srgbClr val="E3C9E2"/>
        </a:folHlink>
      </a:clrScheme>
      <a:clrMap bg1="lt1" tx1="dk1" bg2="lt2" tx2="dk2" accent1="accent1" accent2="accent2" accent3="accent3" accent4="accent4" accent5="accent5" accent6="accent6" hlink="hlink" folHlink="folHlink"/>
    </a:extraClrScheme>
    <a:extraClrScheme>
      <a:clrScheme name="11_KPMG Template 4">
        <a:dk1>
          <a:srgbClr val="8E258D"/>
        </a:dk1>
        <a:lt1>
          <a:srgbClr val="FFFFFF"/>
        </a:lt1>
        <a:dk2>
          <a:srgbClr val="000000"/>
        </a:dk2>
        <a:lt2>
          <a:srgbClr val="BABBBC"/>
        </a:lt2>
        <a:accent1>
          <a:srgbClr val="00338D"/>
        </a:accent1>
        <a:accent2>
          <a:srgbClr val="AA5CA9"/>
        </a:accent2>
        <a:accent3>
          <a:srgbClr val="FFFFFF"/>
        </a:accent3>
        <a:accent4>
          <a:srgbClr val="781E78"/>
        </a:accent4>
        <a:accent5>
          <a:srgbClr val="AAADC5"/>
        </a:accent5>
        <a:accent6>
          <a:srgbClr val="9A5399"/>
        </a:accent6>
        <a:hlink>
          <a:srgbClr val="C792C6"/>
        </a:hlink>
        <a:folHlink>
          <a:srgbClr val="E3C9E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KPMG Template">
  <a:themeElements>
    <a:clrScheme name="4_KPMG Template 1">
      <a:dk1>
        <a:srgbClr val="000000"/>
      </a:dk1>
      <a:lt1>
        <a:srgbClr val="FFFFFF"/>
      </a:lt1>
      <a:dk2>
        <a:srgbClr val="000000"/>
      </a:dk2>
      <a:lt2>
        <a:srgbClr val="747680"/>
      </a:lt2>
      <a:accent1>
        <a:srgbClr val="00338D"/>
      </a:accent1>
      <a:accent2>
        <a:srgbClr val="6A7F10"/>
      </a:accent2>
      <a:accent3>
        <a:srgbClr val="FFFFFF"/>
      </a:accent3>
      <a:accent4>
        <a:srgbClr val="000000"/>
      </a:accent4>
      <a:accent5>
        <a:srgbClr val="AAADC5"/>
      </a:accent5>
      <a:accent6>
        <a:srgbClr val="5F720D"/>
      </a:accent6>
      <a:hlink>
        <a:srgbClr val="8E258D"/>
      </a:hlink>
      <a:folHlink>
        <a:srgbClr val="007C92"/>
      </a:folHlink>
    </a:clrScheme>
    <a:fontScheme name="5_KPMG 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00338D"/>
        </a:accent1>
        <a:accent2>
          <a:srgbClr val="6A7F10"/>
        </a:accent2>
        <a:accent3>
          <a:srgbClr val="FFFFFF"/>
        </a:accent3>
        <a:accent4>
          <a:srgbClr val="000000"/>
        </a:accent4>
        <a:accent5>
          <a:srgbClr val="AAADC5"/>
        </a:accent5>
        <a:accent6>
          <a:srgbClr val="5F720D"/>
        </a:accent6>
        <a:hlink>
          <a:srgbClr val="8E258D"/>
        </a:hlink>
        <a:folHlink>
          <a:srgbClr val="007C92"/>
        </a:folHlink>
      </a:clrScheme>
      <a:clrMap bg1="lt1" tx1="dk1" bg2="lt2" tx2="dk2" accent1="accent1" accent2="accent2" accent3="accent3" accent4="accent4" accent5="accent5" accent6="accent6" hlink="hlink" folHlink="folHlink"/>
    </a:extraClrScheme>
    <a:extraClrScheme>
      <a:clrScheme name="4_KPMG Template 1">
        <a:dk1>
          <a:srgbClr val="000000"/>
        </a:dk1>
        <a:lt1>
          <a:srgbClr val="FFFFFF"/>
        </a:lt1>
        <a:dk2>
          <a:srgbClr val="000000"/>
        </a:dk2>
        <a:lt2>
          <a:srgbClr val="747680"/>
        </a:lt2>
        <a:accent1>
          <a:srgbClr val="00338D"/>
        </a:accent1>
        <a:accent2>
          <a:srgbClr val="6A7F10"/>
        </a:accent2>
        <a:accent3>
          <a:srgbClr val="FFFFFF"/>
        </a:accent3>
        <a:accent4>
          <a:srgbClr val="000000"/>
        </a:accent4>
        <a:accent5>
          <a:srgbClr val="AAADC5"/>
        </a:accent5>
        <a:accent6>
          <a:srgbClr val="5F720D"/>
        </a:accent6>
        <a:hlink>
          <a:srgbClr val="8E258D"/>
        </a:hlink>
        <a:folHlink>
          <a:srgbClr val="007C92"/>
        </a:folHlink>
      </a:clrScheme>
      <a:clrMap bg1="lt1" tx1="dk1" bg2="lt2" tx2="dk2" accent1="accent1" accent2="accent2" accent3="accent3" accent4="accent4" accent5="accent5" accent6="accent6" hlink="hlink" folHlink="folHlink"/>
    </a:extraClrScheme>
    <a:extraClrScheme>
      <a:clrScheme name="4_KPMG Template 2">
        <a:dk1>
          <a:srgbClr val="00338D"/>
        </a:dk1>
        <a:lt1>
          <a:srgbClr val="FFFFFF"/>
        </a:lt1>
        <a:dk2>
          <a:srgbClr val="000000"/>
        </a:dk2>
        <a:lt2>
          <a:srgbClr val="BABBBC"/>
        </a:lt2>
        <a:accent1>
          <a:srgbClr val="007C92"/>
        </a:accent1>
        <a:accent2>
          <a:srgbClr val="409DAD"/>
        </a:accent2>
        <a:accent3>
          <a:srgbClr val="FFFFFF"/>
        </a:accent3>
        <a:accent4>
          <a:srgbClr val="002A78"/>
        </a:accent4>
        <a:accent5>
          <a:srgbClr val="AABFC7"/>
        </a:accent5>
        <a:accent6>
          <a:srgbClr val="398E9C"/>
        </a:accent6>
        <a:hlink>
          <a:srgbClr val="80BEC9"/>
        </a:hlink>
        <a:folHlink>
          <a:srgbClr val="BFDEE4"/>
        </a:folHlink>
      </a:clrScheme>
      <a:clrMap bg1="lt1" tx1="dk1" bg2="lt2" tx2="dk2" accent1="accent1" accent2="accent2" accent3="accent3" accent4="accent4" accent5="accent5" accent6="accent6" hlink="hlink" folHlink="folHlink"/>
    </a:extraClrScheme>
    <a:extraClrScheme>
      <a:clrScheme name="4_KPMG Template 3">
        <a:dk1>
          <a:srgbClr val="00338D"/>
        </a:dk1>
        <a:lt1>
          <a:srgbClr val="FFFFFF"/>
        </a:lt1>
        <a:dk2>
          <a:srgbClr val="000000"/>
        </a:dk2>
        <a:lt2>
          <a:srgbClr val="BABBBC"/>
        </a:lt2>
        <a:accent1>
          <a:srgbClr val="8E258D"/>
        </a:accent1>
        <a:accent2>
          <a:srgbClr val="AA5CA9"/>
        </a:accent2>
        <a:accent3>
          <a:srgbClr val="FFFFFF"/>
        </a:accent3>
        <a:accent4>
          <a:srgbClr val="002A78"/>
        </a:accent4>
        <a:accent5>
          <a:srgbClr val="C6ACC5"/>
        </a:accent5>
        <a:accent6>
          <a:srgbClr val="9A5399"/>
        </a:accent6>
        <a:hlink>
          <a:srgbClr val="C792C6"/>
        </a:hlink>
        <a:folHlink>
          <a:srgbClr val="E3C9E2"/>
        </a:folHlink>
      </a:clrScheme>
      <a:clrMap bg1="lt1" tx1="dk1" bg2="lt2" tx2="dk2" accent1="accent1" accent2="accent2" accent3="accent3" accent4="accent4" accent5="accent5" accent6="accent6" hlink="hlink" folHlink="folHlink"/>
    </a:extraClrScheme>
    <a:extraClrScheme>
      <a:clrScheme name="4_KPMG Template 4">
        <a:dk1>
          <a:srgbClr val="8E258D"/>
        </a:dk1>
        <a:lt1>
          <a:srgbClr val="FFFFFF"/>
        </a:lt1>
        <a:dk2>
          <a:srgbClr val="000000"/>
        </a:dk2>
        <a:lt2>
          <a:srgbClr val="BABBBC"/>
        </a:lt2>
        <a:accent1>
          <a:srgbClr val="00338D"/>
        </a:accent1>
        <a:accent2>
          <a:srgbClr val="AA5CA9"/>
        </a:accent2>
        <a:accent3>
          <a:srgbClr val="FFFFFF"/>
        </a:accent3>
        <a:accent4>
          <a:srgbClr val="781E78"/>
        </a:accent4>
        <a:accent5>
          <a:srgbClr val="AAADC5"/>
        </a:accent5>
        <a:accent6>
          <a:srgbClr val="9A5399"/>
        </a:accent6>
        <a:hlink>
          <a:srgbClr val="C792C6"/>
        </a:hlink>
        <a:folHlink>
          <a:srgbClr val="E3C9E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KPMG Divider">
  <a:themeElements>
    <a:clrScheme name="KPMG Divider 4">
      <a:dk1>
        <a:srgbClr val="000000"/>
      </a:dk1>
      <a:lt1>
        <a:srgbClr val="FFFFFF"/>
      </a:lt1>
      <a:dk2>
        <a:srgbClr val="000000"/>
      </a:dk2>
      <a:lt2>
        <a:srgbClr val="747678"/>
      </a:lt2>
      <a:accent1>
        <a:srgbClr val="00338D"/>
      </a:accent1>
      <a:accent2>
        <a:srgbClr val="6A7F10"/>
      </a:accent2>
      <a:accent3>
        <a:srgbClr val="FFFFFF"/>
      </a:accent3>
      <a:accent4>
        <a:srgbClr val="000000"/>
      </a:accent4>
      <a:accent5>
        <a:srgbClr val="AAADC5"/>
      </a:accent5>
      <a:accent6>
        <a:srgbClr val="5F720D"/>
      </a:accent6>
      <a:hlink>
        <a:srgbClr val="8E258D"/>
      </a:hlink>
      <a:folHlink>
        <a:srgbClr val="007C92"/>
      </a:folHlink>
    </a:clrScheme>
    <a:fontScheme name="KPMG Divider">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sz="12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sz="12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KPMG Divider 1">
        <a:dk1>
          <a:srgbClr val="00338D"/>
        </a:dk1>
        <a:lt1>
          <a:srgbClr val="FFFFFF"/>
        </a:lt1>
        <a:dk2>
          <a:srgbClr val="000000"/>
        </a:dk2>
        <a:lt2>
          <a:srgbClr val="BABBBC"/>
        </a:lt2>
        <a:accent1>
          <a:srgbClr val="007C92"/>
        </a:accent1>
        <a:accent2>
          <a:srgbClr val="409DAD"/>
        </a:accent2>
        <a:accent3>
          <a:srgbClr val="FFFFFF"/>
        </a:accent3>
        <a:accent4>
          <a:srgbClr val="002A78"/>
        </a:accent4>
        <a:accent5>
          <a:srgbClr val="AABFC7"/>
        </a:accent5>
        <a:accent6>
          <a:srgbClr val="398E9C"/>
        </a:accent6>
        <a:hlink>
          <a:srgbClr val="80BEC9"/>
        </a:hlink>
        <a:folHlink>
          <a:srgbClr val="BFDEE4"/>
        </a:folHlink>
      </a:clrScheme>
      <a:clrMap bg1="lt1" tx1="dk1" bg2="lt2" tx2="dk2" accent1="accent1" accent2="accent2" accent3="accent3" accent4="accent4" accent5="accent5" accent6="accent6" hlink="hlink" folHlink="folHlink"/>
    </a:extraClrScheme>
    <a:extraClrScheme>
      <a:clrScheme name="KPMG Divider 2">
        <a:dk1>
          <a:srgbClr val="00338D"/>
        </a:dk1>
        <a:lt1>
          <a:srgbClr val="FFFFFF"/>
        </a:lt1>
        <a:dk2>
          <a:srgbClr val="000000"/>
        </a:dk2>
        <a:lt2>
          <a:srgbClr val="BABBBC"/>
        </a:lt2>
        <a:accent1>
          <a:srgbClr val="8E258D"/>
        </a:accent1>
        <a:accent2>
          <a:srgbClr val="AA5CAA"/>
        </a:accent2>
        <a:accent3>
          <a:srgbClr val="FFFFFF"/>
        </a:accent3>
        <a:accent4>
          <a:srgbClr val="002A78"/>
        </a:accent4>
        <a:accent5>
          <a:srgbClr val="C6ACC5"/>
        </a:accent5>
        <a:accent6>
          <a:srgbClr val="9A539A"/>
        </a:accent6>
        <a:hlink>
          <a:srgbClr val="C792C6"/>
        </a:hlink>
        <a:folHlink>
          <a:srgbClr val="E3C9E3"/>
        </a:folHlink>
      </a:clrScheme>
      <a:clrMap bg1="lt1" tx1="dk1" bg2="lt2" tx2="dk2" accent1="accent1" accent2="accent2" accent3="accent3" accent4="accent4" accent5="accent5" accent6="accent6" hlink="hlink" folHlink="folHlink"/>
    </a:extraClrScheme>
    <a:extraClrScheme>
      <a:clrScheme name="KPMG Divider 3">
        <a:dk1>
          <a:srgbClr val="8E258D"/>
        </a:dk1>
        <a:lt1>
          <a:srgbClr val="FFFFFF"/>
        </a:lt1>
        <a:dk2>
          <a:srgbClr val="000000"/>
        </a:dk2>
        <a:lt2>
          <a:srgbClr val="BABBBC"/>
        </a:lt2>
        <a:accent1>
          <a:srgbClr val="00338D"/>
        </a:accent1>
        <a:accent2>
          <a:srgbClr val="AA5CAA"/>
        </a:accent2>
        <a:accent3>
          <a:srgbClr val="FFFFFF"/>
        </a:accent3>
        <a:accent4>
          <a:srgbClr val="781E78"/>
        </a:accent4>
        <a:accent5>
          <a:srgbClr val="AAADC5"/>
        </a:accent5>
        <a:accent6>
          <a:srgbClr val="9A539A"/>
        </a:accent6>
        <a:hlink>
          <a:srgbClr val="C792C6"/>
        </a:hlink>
        <a:folHlink>
          <a:srgbClr val="E3C9E3"/>
        </a:folHlink>
      </a:clrScheme>
      <a:clrMap bg1="lt1" tx1="dk1" bg2="lt2" tx2="dk2" accent1="accent1" accent2="accent2" accent3="accent3" accent4="accent4" accent5="accent5" accent6="accent6" hlink="hlink" folHlink="folHlink"/>
    </a:extraClrScheme>
    <a:extraClrScheme>
      <a:clrScheme name="KPMG Divider 4">
        <a:dk1>
          <a:srgbClr val="000000"/>
        </a:dk1>
        <a:lt1>
          <a:srgbClr val="FFFFFF"/>
        </a:lt1>
        <a:dk2>
          <a:srgbClr val="000000"/>
        </a:dk2>
        <a:lt2>
          <a:srgbClr val="747678"/>
        </a:lt2>
        <a:accent1>
          <a:srgbClr val="00338D"/>
        </a:accent1>
        <a:accent2>
          <a:srgbClr val="6A7F10"/>
        </a:accent2>
        <a:accent3>
          <a:srgbClr val="FFFFFF"/>
        </a:accent3>
        <a:accent4>
          <a:srgbClr val="000000"/>
        </a:accent4>
        <a:accent5>
          <a:srgbClr val="AAADC5"/>
        </a:accent5>
        <a:accent6>
          <a:srgbClr val="5F720D"/>
        </a:accent6>
        <a:hlink>
          <a:srgbClr val="8E258D"/>
        </a:hlink>
        <a:folHlink>
          <a:srgbClr val="007C9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2_KPMG Template 1">
    <a:dk1>
      <a:srgbClr val="000000"/>
    </a:dk1>
    <a:lt1>
      <a:srgbClr val="FFFFFF"/>
    </a:lt1>
    <a:dk2>
      <a:srgbClr val="000000"/>
    </a:dk2>
    <a:lt2>
      <a:srgbClr val="747680"/>
    </a:lt2>
    <a:accent1>
      <a:srgbClr val="00338D"/>
    </a:accent1>
    <a:accent2>
      <a:srgbClr val="6A7F10"/>
    </a:accent2>
    <a:accent3>
      <a:srgbClr val="FFFFFF"/>
    </a:accent3>
    <a:accent4>
      <a:srgbClr val="000000"/>
    </a:accent4>
    <a:accent5>
      <a:srgbClr val="AAADC5"/>
    </a:accent5>
    <a:accent6>
      <a:srgbClr val="5F720D"/>
    </a:accent6>
    <a:hlink>
      <a:srgbClr val="8E258D"/>
    </a:hlink>
    <a:folHlink>
      <a:srgbClr val="007C92"/>
    </a:folHlink>
  </a:clrScheme>
</a:themeOverride>
</file>

<file path=ppt/theme/themeOverride2.xml><?xml version="1.0" encoding="utf-8"?>
<a:themeOverride xmlns:a="http://schemas.openxmlformats.org/drawingml/2006/main">
  <a:clrScheme name="3_KPMG Template 1">
    <a:dk1>
      <a:srgbClr val="000000"/>
    </a:dk1>
    <a:lt1>
      <a:srgbClr val="FFFFFF"/>
    </a:lt1>
    <a:dk2>
      <a:srgbClr val="000000"/>
    </a:dk2>
    <a:lt2>
      <a:srgbClr val="747680"/>
    </a:lt2>
    <a:accent1>
      <a:srgbClr val="00338D"/>
    </a:accent1>
    <a:accent2>
      <a:srgbClr val="6A7F10"/>
    </a:accent2>
    <a:accent3>
      <a:srgbClr val="FFFFFF"/>
    </a:accent3>
    <a:accent4>
      <a:srgbClr val="000000"/>
    </a:accent4>
    <a:accent5>
      <a:srgbClr val="AAADC5"/>
    </a:accent5>
    <a:accent6>
      <a:srgbClr val="5F720D"/>
    </a:accent6>
    <a:hlink>
      <a:srgbClr val="8E258D"/>
    </a:hlink>
    <a:folHlink>
      <a:srgbClr val="007C92"/>
    </a:folHlink>
  </a:clrScheme>
</a:themeOverride>
</file>

<file path=ppt/theme/themeOverride3.xml><?xml version="1.0" encoding="utf-8"?>
<a:themeOverride xmlns:a="http://schemas.openxmlformats.org/drawingml/2006/main">
  <a:clrScheme name="KPMG 1">
    <a:dk1>
      <a:srgbClr val="000000"/>
    </a:dk1>
    <a:lt1>
      <a:srgbClr val="FFFFFF"/>
    </a:lt1>
    <a:dk2>
      <a:srgbClr val="000000"/>
    </a:dk2>
    <a:lt2>
      <a:srgbClr val="808080"/>
    </a:lt2>
    <a:accent1>
      <a:srgbClr val="00338D"/>
    </a:accent1>
    <a:accent2>
      <a:srgbClr val="6A7F10"/>
    </a:accent2>
    <a:accent3>
      <a:srgbClr val="8E258D"/>
    </a:accent3>
    <a:accent4>
      <a:srgbClr val="007C92"/>
    </a:accent4>
    <a:accent5>
      <a:srgbClr val="B4BF87"/>
    </a:accent5>
    <a:accent6>
      <a:srgbClr val="DADFC3"/>
    </a:accent6>
    <a:hlink>
      <a:srgbClr val="BBBABB"/>
    </a:hlink>
    <a:folHlink>
      <a:srgbClr val="747678"/>
    </a:folHlink>
  </a:clrScheme>
</a:themeOverride>
</file>

<file path=docProps/app.xml><?xml version="1.0" encoding="utf-8"?>
<Properties xmlns="http://schemas.openxmlformats.org/officeDocument/2006/extended-properties" xmlns:vt="http://schemas.openxmlformats.org/officeDocument/2006/docPropsVTypes">
  <Template>KPMG Template_2003</Template>
  <TotalTime>4854</TotalTime>
  <Words>505</Words>
  <Application>Microsoft Office PowerPoint</Application>
  <PresentationFormat>如螢幕大小 (4:3)</PresentationFormat>
  <Paragraphs>78</Paragraphs>
  <Slides>11</Slides>
  <Notes>2</Notes>
  <HiddenSlides>0</HiddenSlides>
  <MMClips>0</MMClips>
  <ScaleCrop>false</ScaleCrop>
  <HeadingPairs>
    <vt:vector size="6" baseType="variant">
      <vt:variant>
        <vt:lpstr>使用字型</vt:lpstr>
      </vt:variant>
      <vt:variant>
        <vt:i4>6</vt:i4>
      </vt:variant>
      <vt:variant>
        <vt:lpstr>佈景主題</vt:lpstr>
      </vt:variant>
      <vt:variant>
        <vt:i4>5</vt:i4>
      </vt:variant>
      <vt:variant>
        <vt:lpstr>投影片標題</vt:lpstr>
      </vt:variant>
      <vt:variant>
        <vt:i4>11</vt:i4>
      </vt:variant>
    </vt:vector>
  </HeadingPairs>
  <TitlesOfParts>
    <vt:vector size="22" baseType="lpstr">
      <vt:lpstr>Arial</vt:lpstr>
      <vt:lpstr>新細明體</vt:lpstr>
      <vt:lpstr>Wingdings</vt:lpstr>
      <vt:lpstr>Symbol</vt:lpstr>
      <vt:lpstr>標楷體</vt:lpstr>
      <vt:lpstr>Univers 45 Light</vt:lpstr>
      <vt:lpstr>KPMG Template_2003</vt:lpstr>
      <vt:lpstr>12_KPMG Template</vt:lpstr>
      <vt:lpstr>11_KPMG Template</vt:lpstr>
      <vt:lpstr>5_KPMG Template</vt:lpstr>
      <vt:lpstr>KPMG Divider</vt:lpstr>
      <vt:lpstr>KPMG 志工隊 介紹  </vt:lpstr>
      <vt:lpstr>KPMG志工隊</vt:lpstr>
      <vt:lpstr>KPMG志工隊-我們的服務對象</vt:lpstr>
      <vt:lpstr>KPMG志工隊-我們的服務對象</vt:lpstr>
      <vt:lpstr>KPMG志工隊-我們的服務對象</vt:lpstr>
      <vt:lpstr>KPMG志工隊-我們的服務對象</vt:lpstr>
      <vt:lpstr>KPMG志工隊-我們的服務對象</vt:lpstr>
      <vt:lpstr>志工服務守則</vt:lpstr>
      <vt:lpstr>選修KPMG服務學習課程-聽聽他們怎麼說…</vt:lpstr>
      <vt:lpstr>投影片 10</vt:lpstr>
      <vt:lpstr>投影片 11</vt:lpstr>
    </vt:vector>
  </TitlesOfParts>
  <Company>KPMG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style in Arial Bold sentence case 30pt, line spacing is set to multiple at 1.08</dc:title>
  <dc:creator>KPMG</dc:creator>
  <dc:description>built by: www.mediasterling.com</dc:description>
  <cp:lastModifiedBy>meitu</cp:lastModifiedBy>
  <cp:revision>244</cp:revision>
  <dcterms:created xsi:type="dcterms:W3CDTF">2010-10-11T10:35:41Z</dcterms:created>
  <dcterms:modified xsi:type="dcterms:W3CDTF">2012-01-02T09:02:56Z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1.0</vt:lpwstr>
  </property>
</Properties>
</file>